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95" r:id="rId5"/>
    <p:sldId id="257" r:id="rId6"/>
    <p:sldId id="261" r:id="rId7"/>
    <p:sldId id="262" r:id="rId8"/>
    <p:sldId id="263" r:id="rId9"/>
    <p:sldId id="264" r:id="rId10"/>
    <p:sldId id="265" r:id="rId11"/>
    <p:sldId id="260" r:id="rId12"/>
    <p:sldId id="266" r:id="rId13"/>
    <p:sldId id="267" r:id="rId14"/>
    <p:sldId id="268" r:id="rId15"/>
    <p:sldId id="273" r:id="rId16"/>
    <p:sldId id="269" r:id="rId17"/>
    <p:sldId id="270" r:id="rId18"/>
    <p:sldId id="271" r:id="rId19"/>
    <p:sldId id="272" r:id="rId20"/>
    <p:sldId id="274" r:id="rId21"/>
    <p:sldId id="275" r:id="rId22"/>
    <p:sldId id="276" r:id="rId23"/>
    <p:sldId id="279" r:id="rId24"/>
    <p:sldId id="284" r:id="rId25"/>
    <p:sldId id="285" r:id="rId26"/>
    <p:sldId id="294" r:id="rId27"/>
    <p:sldId id="280" r:id="rId28"/>
    <p:sldId id="288" r:id="rId29"/>
    <p:sldId id="289" r:id="rId30"/>
    <p:sldId id="290" r:id="rId31"/>
    <p:sldId id="291" r:id="rId32"/>
    <p:sldId id="282" r:id="rId33"/>
    <p:sldId id="292" r:id="rId34"/>
    <p:sldId id="259"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Gimbert Rio" initials="MGR" lastIdx="1" clrIdx="0">
    <p:extLst>
      <p:ext uri="{19B8F6BF-5375-455C-9EA6-DF929625EA0E}">
        <p15:presenceInfo xmlns="" xmlns:p15="http://schemas.microsoft.com/office/powerpoint/2012/main" userId="S::mgimbert@apisa365.onmicrosoft.com::6c14c737-9dac-466a-bc43-6ca64fda3b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5353"/>
    <a:srgbClr val="E39B72"/>
    <a:srgbClr val="800000"/>
    <a:srgbClr val="FFFFFF"/>
    <a:srgbClr val="867D72"/>
    <a:srgbClr val="ED7D31"/>
    <a:srgbClr val="4472C4"/>
    <a:srgbClr val="A5A5A5"/>
    <a:srgbClr val="FF7F00"/>
    <a:srgbClr val="F2C9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snapToGrid="0" showGuides="1">
      <p:cViewPr>
        <p:scale>
          <a:sx n="57" d="100"/>
          <a:sy n="57" d="100"/>
        </p:scale>
        <p:origin x="-1116" y="-258"/>
      </p:cViewPr>
      <p:guideLst>
        <p:guide orient="horz" pos="2137"/>
        <p:guide pos="381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Gimbert Rio" userId="6c14c737-9dac-466a-bc43-6ca64fda3b42" providerId="ADAL" clId="{48AFAF1E-7C4D-4F1F-A511-17606F422BCB}"/>
    <pc:docChg chg="undo custSel mod addSld delSld modSld">
      <pc:chgData name="Manuel Gimbert Rio" userId="6c14c737-9dac-466a-bc43-6ca64fda3b42" providerId="ADAL" clId="{48AFAF1E-7C4D-4F1F-A511-17606F422BCB}" dt="2019-09-23T18:09:45.253" v="4838" actId="2696"/>
      <pc:docMkLst>
        <pc:docMk/>
      </pc:docMkLst>
      <pc:sldChg chg="addSp modSp add mod setBg">
        <pc:chgData name="Manuel Gimbert Rio" userId="6c14c737-9dac-466a-bc43-6ca64fda3b42" providerId="ADAL" clId="{48AFAF1E-7C4D-4F1F-A511-17606F422BCB}" dt="2019-09-19T16:20:51.882" v="157" actId="26606"/>
        <pc:sldMkLst>
          <pc:docMk/>
          <pc:sldMk cId="4132507213" sldId="256"/>
        </pc:sldMkLst>
        <pc:spChg chg="mod">
          <ac:chgData name="Manuel Gimbert Rio" userId="6c14c737-9dac-466a-bc43-6ca64fda3b42" providerId="ADAL" clId="{48AFAF1E-7C4D-4F1F-A511-17606F422BCB}" dt="2019-09-19T16:20:51.882" v="157" actId="26606"/>
          <ac:spMkLst>
            <pc:docMk/>
            <pc:sldMk cId="4132507213" sldId="256"/>
            <ac:spMk id="2" creationId="{E255507E-99E5-4E13-AB92-261FABB6B2BD}"/>
          </ac:spMkLst>
        </pc:spChg>
        <pc:spChg chg="mod">
          <ac:chgData name="Manuel Gimbert Rio" userId="6c14c737-9dac-466a-bc43-6ca64fda3b42" providerId="ADAL" clId="{48AFAF1E-7C4D-4F1F-A511-17606F422BCB}" dt="2019-09-19T16:20:51.882" v="157" actId="26606"/>
          <ac:spMkLst>
            <pc:docMk/>
            <pc:sldMk cId="4132507213" sldId="256"/>
            <ac:spMk id="3" creationId="{711CC96E-2262-4019-8185-F636DEA0178D}"/>
          </ac:spMkLst>
        </pc:spChg>
        <pc:spChg chg="add mod ord">
          <ac:chgData name="Manuel Gimbert Rio" userId="6c14c737-9dac-466a-bc43-6ca64fda3b42" providerId="ADAL" clId="{48AFAF1E-7C4D-4F1F-A511-17606F422BCB}" dt="2019-09-19T16:20:51.882" v="157" actId="26606"/>
          <ac:spMkLst>
            <pc:docMk/>
            <pc:sldMk cId="4132507213" sldId="256"/>
            <ac:spMk id="4" creationId="{48665837-D4CA-40B7-BC6F-0FB6CB765FB4}"/>
          </ac:spMkLst>
        </pc:spChg>
        <pc:spChg chg="add">
          <ac:chgData name="Manuel Gimbert Rio" userId="6c14c737-9dac-466a-bc43-6ca64fda3b42" providerId="ADAL" clId="{48AFAF1E-7C4D-4F1F-A511-17606F422BCB}" dt="2019-09-19T16:20:51.882" v="157" actId="26606"/>
          <ac:spMkLst>
            <pc:docMk/>
            <pc:sldMk cId="4132507213" sldId="256"/>
            <ac:spMk id="10" creationId="{35555856-9970-4BC3-9AA9-6A917F53AFBD}"/>
          </ac:spMkLst>
        </pc:spChg>
        <pc:spChg chg="add">
          <ac:chgData name="Manuel Gimbert Rio" userId="6c14c737-9dac-466a-bc43-6ca64fda3b42" providerId="ADAL" clId="{48AFAF1E-7C4D-4F1F-A511-17606F422BCB}" dt="2019-09-19T16:20:51.882" v="157" actId="26606"/>
          <ac:spMkLst>
            <pc:docMk/>
            <pc:sldMk cId="4132507213" sldId="256"/>
            <ac:spMk id="14" creationId="{13722DD7-BA73-4776-93A3-94491FEF7260}"/>
          </ac:spMkLst>
        </pc:spChg>
        <pc:picChg chg="add mod">
          <ac:chgData name="Manuel Gimbert Rio" userId="6c14c737-9dac-466a-bc43-6ca64fda3b42" providerId="ADAL" clId="{48AFAF1E-7C4D-4F1F-A511-17606F422BCB}" dt="2019-09-19T16:20:51.882" v="157" actId="26606"/>
          <ac:picMkLst>
            <pc:docMk/>
            <pc:sldMk cId="4132507213" sldId="256"/>
            <ac:picMk id="5" creationId="{342E3F15-22C4-471D-94B4-3204A6230113}"/>
          </ac:picMkLst>
        </pc:picChg>
        <pc:picChg chg="add">
          <ac:chgData name="Manuel Gimbert Rio" userId="6c14c737-9dac-466a-bc43-6ca64fda3b42" providerId="ADAL" clId="{48AFAF1E-7C4D-4F1F-A511-17606F422BCB}" dt="2019-09-19T16:20:51.882" v="157" actId="26606"/>
          <ac:picMkLst>
            <pc:docMk/>
            <pc:sldMk cId="4132507213" sldId="256"/>
            <ac:picMk id="12" creationId="{7F487851-BFAF-46D8-A1ED-50CAD6E46F59}"/>
          </ac:picMkLst>
        </pc:picChg>
      </pc:sldChg>
      <pc:sldChg chg="addSp delSp modSp add setBg">
        <pc:chgData name="Manuel Gimbert Rio" userId="6c14c737-9dac-466a-bc43-6ca64fda3b42" providerId="ADAL" clId="{48AFAF1E-7C4D-4F1F-A511-17606F422BCB}" dt="2019-09-19T19:07:43.480" v="3170" actId="207"/>
        <pc:sldMkLst>
          <pc:docMk/>
          <pc:sldMk cId="4148078624" sldId="257"/>
        </pc:sldMkLst>
        <pc:spChg chg="add del mod">
          <ac:chgData name="Manuel Gimbert Rio" userId="6c14c737-9dac-466a-bc43-6ca64fda3b42" providerId="ADAL" clId="{48AFAF1E-7C4D-4F1F-A511-17606F422BCB}" dt="2019-09-19T16:02:01.953" v="13" actId="12084"/>
          <ac:spMkLst>
            <pc:docMk/>
            <pc:sldMk cId="4148078624" sldId="257"/>
            <ac:spMk id="2" creationId="{ACDA176C-948A-4CAD-A76D-6F92D71B01ED}"/>
          </ac:spMkLst>
        </pc:spChg>
        <pc:graphicFrameChg chg="add mod">
          <ac:chgData name="Manuel Gimbert Rio" userId="6c14c737-9dac-466a-bc43-6ca64fda3b42" providerId="ADAL" clId="{48AFAF1E-7C4D-4F1F-A511-17606F422BCB}" dt="2019-09-19T19:07:43.480" v="3170" actId="207"/>
          <ac:graphicFrameMkLst>
            <pc:docMk/>
            <pc:sldMk cId="4148078624" sldId="257"/>
            <ac:graphicFrameMk id="3" creationId="{CA62F4A6-FBB1-4937-A963-FDEBD37E086A}"/>
          </ac:graphicFrameMkLst>
        </pc:graphicFrameChg>
        <pc:picChg chg="add del mod">
          <ac:chgData name="Manuel Gimbert Rio" userId="6c14c737-9dac-466a-bc43-6ca64fda3b42" providerId="ADAL" clId="{48AFAF1E-7C4D-4F1F-A511-17606F422BCB}" dt="2019-09-19T16:14:32.337" v="64" actId="478"/>
          <ac:picMkLst>
            <pc:docMk/>
            <pc:sldMk cId="4148078624" sldId="257"/>
            <ac:picMk id="4" creationId="{4C6F3F6F-4AF9-4283-935D-84A8924217E7}"/>
          </ac:picMkLst>
        </pc:picChg>
        <pc:picChg chg="add del mod">
          <ac:chgData name="Manuel Gimbert Rio" userId="6c14c737-9dac-466a-bc43-6ca64fda3b42" providerId="ADAL" clId="{48AFAF1E-7C4D-4F1F-A511-17606F422BCB}" dt="2019-09-19T16:18:04.876" v="128" actId="478"/>
          <ac:picMkLst>
            <pc:docMk/>
            <pc:sldMk cId="4148078624" sldId="257"/>
            <ac:picMk id="5" creationId="{7DE4AE95-B542-448C-8296-CC3446ACF6E9}"/>
          </ac:picMkLst>
        </pc:picChg>
      </pc:sldChg>
      <pc:sldChg chg="addSp delSp modSp add mod setBg">
        <pc:chgData name="Manuel Gimbert Rio" userId="6c14c737-9dac-466a-bc43-6ca64fda3b42" providerId="ADAL" clId="{48AFAF1E-7C4D-4F1F-A511-17606F422BCB}" dt="2019-09-19T18:58:29.562" v="3043" actId="26606"/>
        <pc:sldMkLst>
          <pc:docMk/>
          <pc:sldMk cId="2679240895" sldId="259"/>
        </pc:sldMkLst>
        <pc:picChg chg="add del mod">
          <ac:chgData name="Manuel Gimbert Rio" userId="6c14c737-9dac-466a-bc43-6ca64fda3b42" providerId="ADAL" clId="{48AFAF1E-7C4D-4F1F-A511-17606F422BCB}" dt="2019-09-19T18:58:22.697" v="3041" actId="478"/>
          <ac:picMkLst>
            <pc:docMk/>
            <pc:sldMk cId="2679240895" sldId="259"/>
            <ac:picMk id="1026" creationId="{5E627EF7-CAB7-4247-BE88-C117725E42A2}"/>
          </ac:picMkLst>
        </pc:picChg>
        <pc:picChg chg="add mod">
          <ac:chgData name="Manuel Gimbert Rio" userId="6c14c737-9dac-466a-bc43-6ca64fda3b42" providerId="ADAL" clId="{48AFAF1E-7C4D-4F1F-A511-17606F422BCB}" dt="2019-09-19T18:58:29.562" v="3043" actId="26606"/>
          <ac:picMkLst>
            <pc:docMk/>
            <pc:sldMk cId="2679240895" sldId="259"/>
            <ac:picMk id="1028" creationId="{02BED0D6-A34D-4CF4-878F-E1064B5B26D1}"/>
          </ac:picMkLst>
        </pc:picChg>
      </pc:sldChg>
      <pc:sldChg chg="addSp delSp modSp add del setBg">
        <pc:chgData name="Manuel Gimbert Rio" userId="6c14c737-9dac-466a-bc43-6ca64fda3b42" providerId="ADAL" clId="{48AFAF1E-7C4D-4F1F-A511-17606F422BCB}" dt="2019-09-19T19:22:43.318" v="3313" actId="207"/>
        <pc:sldMkLst>
          <pc:docMk/>
          <pc:sldMk cId="394636757" sldId="260"/>
        </pc:sldMkLst>
        <pc:spChg chg="add mod">
          <ac:chgData name="Manuel Gimbert Rio" userId="6c14c737-9dac-466a-bc43-6ca64fda3b42" providerId="ADAL" clId="{48AFAF1E-7C4D-4F1F-A511-17606F422BCB}" dt="2019-09-19T16:35:31.322" v="1514" actId="1076"/>
          <ac:spMkLst>
            <pc:docMk/>
            <pc:sldMk cId="394636757" sldId="260"/>
            <ac:spMk id="3" creationId="{C22CF7FB-2F36-488D-AF28-D4DC0215896C}"/>
          </ac:spMkLst>
        </pc:spChg>
        <pc:spChg chg="add del mod">
          <ac:chgData name="Manuel Gimbert Rio" userId="6c14c737-9dac-466a-bc43-6ca64fda3b42" providerId="ADAL" clId="{48AFAF1E-7C4D-4F1F-A511-17606F422BCB}" dt="2019-09-19T19:20:28.768" v="3240" actId="478"/>
          <ac:spMkLst>
            <pc:docMk/>
            <pc:sldMk cId="394636757" sldId="260"/>
            <ac:spMk id="4" creationId="{CCA1587D-E82B-432D-A8ED-3F9EE4982463}"/>
          </ac:spMkLst>
        </pc:spChg>
        <pc:spChg chg="add mod">
          <ac:chgData name="Manuel Gimbert Rio" userId="6c14c737-9dac-466a-bc43-6ca64fda3b42" providerId="ADAL" clId="{48AFAF1E-7C4D-4F1F-A511-17606F422BCB}" dt="2019-09-19T19:22:43.318" v="3313" actId="207"/>
          <ac:spMkLst>
            <pc:docMk/>
            <pc:sldMk cId="394636757" sldId="260"/>
            <ac:spMk id="5" creationId="{F43C1669-E605-4EAC-9470-6CCFAC26A34E}"/>
          </ac:spMkLst>
        </pc:spChg>
        <pc:picChg chg="add mod modCrop">
          <ac:chgData name="Manuel Gimbert Rio" userId="6c14c737-9dac-466a-bc43-6ca64fda3b42" providerId="ADAL" clId="{48AFAF1E-7C4D-4F1F-A511-17606F422BCB}" dt="2019-09-19T16:38:51.738" v="1527" actId="1076"/>
          <ac:picMkLst>
            <pc:docMk/>
            <pc:sldMk cId="394636757" sldId="260"/>
            <ac:picMk id="2" creationId="{72637A27-B731-4668-8F1E-4C862FD37F1C}"/>
          </ac:picMkLst>
        </pc:picChg>
      </pc:sldChg>
      <pc:sldChg chg="addSp modSp add modNotesTx">
        <pc:chgData name="Manuel Gimbert Rio" userId="6c14c737-9dac-466a-bc43-6ca64fda3b42" providerId="ADAL" clId="{48AFAF1E-7C4D-4F1F-A511-17606F422BCB}" dt="2019-09-23T17:53:37.668" v="4698" actId="20577"/>
        <pc:sldMkLst>
          <pc:docMk/>
          <pc:sldMk cId="2712725152" sldId="261"/>
        </pc:sldMkLst>
        <pc:picChg chg="add mod">
          <ac:chgData name="Manuel Gimbert Rio" userId="6c14c737-9dac-466a-bc43-6ca64fda3b42" providerId="ADAL" clId="{48AFAF1E-7C4D-4F1F-A511-17606F422BCB}" dt="2019-09-19T16:43:28.781" v="1554" actId="14100"/>
          <ac:picMkLst>
            <pc:docMk/>
            <pc:sldMk cId="2712725152" sldId="261"/>
            <ac:picMk id="2" creationId="{3C741702-30AB-4E33-AA1A-9DC6C25D190D}"/>
          </ac:picMkLst>
        </pc:picChg>
      </pc:sldChg>
      <pc:sldChg chg="addSp modSp add addCm delCm">
        <pc:chgData name="Manuel Gimbert Rio" userId="6c14c737-9dac-466a-bc43-6ca64fda3b42" providerId="ADAL" clId="{48AFAF1E-7C4D-4F1F-A511-17606F422BCB}" dt="2019-09-19T16:47:00.509" v="1592" actId="20577"/>
        <pc:sldMkLst>
          <pc:docMk/>
          <pc:sldMk cId="1734160481" sldId="262"/>
        </pc:sldMkLst>
        <pc:spChg chg="add mod">
          <ac:chgData name="Manuel Gimbert Rio" userId="6c14c737-9dac-466a-bc43-6ca64fda3b42" providerId="ADAL" clId="{48AFAF1E-7C4D-4F1F-A511-17606F422BCB}" dt="2019-09-19T16:45:11.506" v="1581" actId="1076"/>
          <ac:spMkLst>
            <pc:docMk/>
            <pc:sldMk cId="1734160481" sldId="262"/>
            <ac:spMk id="2" creationId="{2208A3FE-F9F9-44E1-894D-8DA30F4FD9ED}"/>
          </ac:spMkLst>
        </pc:spChg>
        <pc:spChg chg="add mod">
          <ac:chgData name="Manuel Gimbert Rio" userId="6c14c737-9dac-466a-bc43-6ca64fda3b42" providerId="ADAL" clId="{48AFAF1E-7C4D-4F1F-A511-17606F422BCB}" dt="2019-09-19T16:47:00.509" v="1592" actId="20577"/>
          <ac:spMkLst>
            <pc:docMk/>
            <pc:sldMk cId="1734160481" sldId="262"/>
            <ac:spMk id="3" creationId="{AFCB8464-1B03-4C9C-988D-B53B1638BEFC}"/>
          </ac:spMkLst>
        </pc:spChg>
      </pc:sldChg>
      <pc:sldChg chg="addSp delSp modSp add mod setBg setClrOvrMap modNotesTx">
        <pc:chgData name="Manuel Gimbert Rio" userId="6c14c737-9dac-466a-bc43-6ca64fda3b42" providerId="ADAL" clId="{48AFAF1E-7C4D-4F1F-A511-17606F422BCB}" dt="2019-09-23T17:56:25.110" v="4699" actId="20577"/>
        <pc:sldMkLst>
          <pc:docMk/>
          <pc:sldMk cId="4197602206" sldId="263"/>
        </pc:sldMkLst>
        <pc:spChg chg="add mod">
          <ac:chgData name="Manuel Gimbert Rio" userId="6c14c737-9dac-466a-bc43-6ca64fda3b42" providerId="ADAL" clId="{48AFAF1E-7C4D-4F1F-A511-17606F422BCB}" dt="2019-09-19T16:53:12.719" v="1620" actId="1076"/>
          <ac:spMkLst>
            <pc:docMk/>
            <pc:sldMk cId="4197602206" sldId="263"/>
            <ac:spMk id="4" creationId="{0693F156-C0E2-49FE-A9F9-56D291CF486F}"/>
          </ac:spMkLst>
        </pc:spChg>
        <pc:spChg chg="add del">
          <ac:chgData name="Manuel Gimbert Rio" userId="6c14c737-9dac-466a-bc43-6ca64fda3b42" providerId="ADAL" clId="{48AFAF1E-7C4D-4F1F-A511-17606F422BCB}" dt="2019-09-19T16:52:20.149" v="1607" actId="26606"/>
          <ac:spMkLst>
            <pc:docMk/>
            <pc:sldMk cId="4197602206" sldId="263"/>
            <ac:spMk id="71" creationId="{19E301E5-1206-47D0-9CDF-72583D739089}"/>
          </ac:spMkLst>
        </pc:spChg>
        <pc:spChg chg="add del">
          <ac:chgData name="Manuel Gimbert Rio" userId="6c14c737-9dac-466a-bc43-6ca64fda3b42" providerId="ADAL" clId="{48AFAF1E-7C4D-4F1F-A511-17606F422BCB}" dt="2019-09-19T16:52:20.149" v="1607" actId="26606"/>
          <ac:spMkLst>
            <pc:docMk/>
            <pc:sldMk cId="4197602206" sldId="263"/>
            <ac:spMk id="73" creationId="{AFA31FBE-7948-4384-B68A-75DEFDC4955A}"/>
          </ac:spMkLst>
        </pc:spChg>
        <pc:picChg chg="add mod ord">
          <ac:chgData name="Manuel Gimbert Rio" userId="6c14c737-9dac-466a-bc43-6ca64fda3b42" providerId="ADAL" clId="{48AFAF1E-7C4D-4F1F-A511-17606F422BCB}" dt="2019-09-19T16:52:28.607" v="1614" actId="26606"/>
          <ac:picMkLst>
            <pc:docMk/>
            <pc:sldMk cId="4197602206" sldId="263"/>
            <ac:picMk id="2" creationId="{D16CDC3C-8CE0-4B76-B57A-ADC22804E66E}"/>
          </ac:picMkLst>
        </pc:picChg>
        <pc:picChg chg="add mod ord">
          <ac:chgData name="Manuel Gimbert Rio" userId="6c14c737-9dac-466a-bc43-6ca64fda3b42" providerId="ADAL" clId="{48AFAF1E-7C4D-4F1F-A511-17606F422BCB}" dt="2019-09-19T16:53:08.587" v="1619" actId="1076"/>
          <ac:picMkLst>
            <pc:docMk/>
            <pc:sldMk cId="4197602206" sldId="263"/>
            <ac:picMk id="3" creationId="{3D4628BA-B9DF-41A3-9271-954A038D97E6}"/>
          </ac:picMkLst>
        </pc:picChg>
        <pc:picChg chg="add mod">
          <ac:chgData name="Manuel Gimbert Rio" userId="6c14c737-9dac-466a-bc43-6ca64fda3b42" providerId="ADAL" clId="{48AFAF1E-7C4D-4F1F-A511-17606F422BCB}" dt="2019-09-19T16:53:07.747" v="1618" actId="1076"/>
          <ac:picMkLst>
            <pc:docMk/>
            <pc:sldMk cId="4197602206" sldId="263"/>
            <ac:picMk id="3074" creationId="{0B325DB8-134D-49D5-9E29-B857EDC00DD0}"/>
          </ac:picMkLst>
        </pc:picChg>
        <pc:cxnChg chg="add del">
          <ac:chgData name="Manuel Gimbert Rio" userId="6c14c737-9dac-466a-bc43-6ca64fda3b42" providerId="ADAL" clId="{48AFAF1E-7C4D-4F1F-A511-17606F422BCB}" dt="2019-09-19T16:52:27.357" v="1611" actId="26606"/>
          <ac:cxnSpMkLst>
            <pc:docMk/>
            <pc:sldMk cId="4197602206" sldId="263"/>
            <ac:cxnSpMk id="3076" creationId="{DCD67800-37AC-4E14-89B0-F79DCB3FB86D}"/>
          </ac:cxnSpMkLst>
        </pc:cxnChg>
        <pc:cxnChg chg="add del">
          <ac:chgData name="Manuel Gimbert Rio" userId="6c14c737-9dac-466a-bc43-6ca64fda3b42" providerId="ADAL" clId="{48AFAF1E-7C4D-4F1F-A511-17606F422BCB}" dt="2019-09-19T16:52:27.357" v="1611" actId="26606"/>
          <ac:cxnSpMkLst>
            <pc:docMk/>
            <pc:sldMk cId="4197602206" sldId="263"/>
            <ac:cxnSpMk id="3077" creationId="{20F1788F-A5AE-4188-8274-F7F2E3833ECD}"/>
          </ac:cxnSpMkLst>
        </pc:cxnChg>
      </pc:sldChg>
      <pc:sldChg chg="addSp modSp add modNotesTx">
        <pc:chgData name="Manuel Gimbert Rio" userId="6c14c737-9dac-466a-bc43-6ca64fda3b42" providerId="ADAL" clId="{48AFAF1E-7C4D-4F1F-A511-17606F422BCB}" dt="2019-09-23T18:00:19.522" v="4702" actId="20577"/>
        <pc:sldMkLst>
          <pc:docMk/>
          <pc:sldMk cId="1472541610" sldId="264"/>
        </pc:sldMkLst>
        <pc:picChg chg="add mod">
          <ac:chgData name="Manuel Gimbert Rio" userId="6c14c737-9dac-466a-bc43-6ca64fda3b42" providerId="ADAL" clId="{48AFAF1E-7C4D-4F1F-A511-17606F422BCB}" dt="2019-09-19T16:58:14.136" v="1626" actId="14100"/>
          <ac:picMkLst>
            <pc:docMk/>
            <pc:sldMk cId="1472541610" sldId="264"/>
            <ac:picMk id="2" creationId="{4315B39B-0F10-4D83-89D8-D7A01F8A252D}"/>
          </ac:picMkLst>
        </pc:picChg>
      </pc:sldChg>
      <pc:sldChg chg="addSp modSp add mod setBg">
        <pc:chgData name="Manuel Gimbert Rio" userId="6c14c737-9dac-466a-bc43-6ca64fda3b42" providerId="ADAL" clId="{48AFAF1E-7C4D-4F1F-A511-17606F422BCB}" dt="2019-09-19T16:59:19.020" v="1634" actId="14100"/>
        <pc:sldMkLst>
          <pc:docMk/>
          <pc:sldMk cId="303535879" sldId="265"/>
        </pc:sldMkLst>
        <pc:spChg chg="add">
          <ac:chgData name="Manuel Gimbert Rio" userId="6c14c737-9dac-466a-bc43-6ca64fda3b42" providerId="ADAL" clId="{48AFAF1E-7C4D-4F1F-A511-17606F422BCB}" dt="2019-09-19T16:58:44.873" v="1630" actId="26606"/>
          <ac:spMkLst>
            <pc:docMk/>
            <pc:sldMk cId="303535879" sldId="265"/>
            <ac:spMk id="7" creationId="{A2509F26-B5DC-4BA7-B476-4CB044237A2E}"/>
          </ac:spMkLst>
        </pc:spChg>
        <pc:spChg chg="add">
          <ac:chgData name="Manuel Gimbert Rio" userId="6c14c737-9dac-466a-bc43-6ca64fda3b42" providerId="ADAL" clId="{48AFAF1E-7C4D-4F1F-A511-17606F422BCB}" dt="2019-09-19T16:58:44.873" v="1630" actId="26606"/>
          <ac:spMkLst>
            <pc:docMk/>
            <pc:sldMk cId="303535879" sldId="265"/>
            <ac:spMk id="9" creationId="{DB103EB1-B135-4526-B883-33228FC27FF1}"/>
          </ac:spMkLst>
        </pc:spChg>
        <pc:picChg chg="add mod">
          <ac:chgData name="Manuel Gimbert Rio" userId="6c14c737-9dac-466a-bc43-6ca64fda3b42" providerId="ADAL" clId="{48AFAF1E-7C4D-4F1F-A511-17606F422BCB}" dt="2019-09-19T16:59:19.020" v="1634" actId="14100"/>
          <ac:picMkLst>
            <pc:docMk/>
            <pc:sldMk cId="303535879" sldId="265"/>
            <ac:picMk id="2" creationId="{19919F13-13E3-4D3D-B5C2-8CC6A7CFB452}"/>
          </ac:picMkLst>
        </pc:picChg>
      </pc:sldChg>
      <pc:sldChg chg="addSp modSp add modNotesTx">
        <pc:chgData name="Manuel Gimbert Rio" userId="6c14c737-9dac-466a-bc43-6ca64fda3b42" providerId="ADAL" clId="{48AFAF1E-7C4D-4F1F-A511-17606F422BCB}" dt="2019-09-23T18:01:16.212" v="4703" actId="20577"/>
        <pc:sldMkLst>
          <pc:docMk/>
          <pc:sldMk cId="2117848643" sldId="266"/>
        </pc:sldMkLst>
        <pc:spChg chg="add mod">
          <ac:chgData name="Manuel Gimbert Rio" userId="6c14c737-9dac-466a-bc43-6ca64fda3b42" providerId="ADAL" clId="{48AFAF1E-7C4D-4F1F-A511-17606F422BCB}" dt="2019-09-19T19:22:14.660" v="3256" actId="207"/>
          <ac:spMkLst>
            <pc:docMk/>
            <pc:sldMk cId="2117848643" sldId="266"/>
            <ac:spMk id="2" creationId="{FA8FCEA2-A8EF-453A-A9E9-DA78639ECD6B}"/>
          </ac:spMkLst>
        </pc:spChg>
        <pc:picChg chg="add mod">
          <ac:chgData name="Manuel Gimbert Rio" userId="6c14c737-9dac-466a-bc43-6ca64fda3b42" providerId="ADAL" clId="{48AFAF1E-7C4D-4F1F-A511-17606F422BCB}" dt="2019-09-19T19:21:56.872" v="3254"/>
          <ac:picMkLst>
            <pc:docMk/>
            <pc:sldMk cId="2117848643" sldId="266"/>
            <ac:picMk id="6146" creationId="{6E39331D-EB2F-4F13-9EB6-D3FFC88B77E4}"/>
          </ac:picMkLst>
        </pc:picChg>
      </pc:sldChg>
      <pc:sldChg chg="addSp delSp modSp add">
        <pc:chgData name="Manuel Gimbert Rio" userId="6c14c737-9dac-466a-bc43-6ca64fda3b42" providerId="ADAL" clId="{48AFAF1E-7C4D-4F1F-A511-17606F422BCB}" dt="2019-09-19T17:23:44.996" v="2291"/>
        <pc:sldMkLst>
          <pc:docMk/>
          <pc:sldMk cId="2994345364" sldId="267"/>
        </pc:sldMkLst>
        <pc:spChg chg="add del mod">
          <ac:chgData name="Manuel Gimbert Rio" userId="6c14c737-9dac-466a-bc43-6ca64fda3b42" providerId="ADAL" clId="{48AFAF1E-7C4D-4F1F-A511-17606F422BCB}" dt="2019-09-19T17:15:09.761" v="2255" actId="12084"/>
          <ac:spMkLst>
            <pc:docMk/>
            <pc:sldMk cId="2994345364" sldId="267"/>
            <ac:spMk id="2" creationId="{C30CD3B1-5A8E-4E43-BF96-88801172F8EE}"/>
          </ac:spMkLst>
        </pc:spChg>
        <pc:graphicFrameChg chg="add mod">
          <ac:chgData name="Manuel Gimbert Rio" userId="6c14c737-9dac-466a-bc43-6ca64fda3b42" providerId="ADAL" clId="{48AFAF1E-7C4D-4F1F-A511-17606F422BCB}" dt="2019-09-19T17:23:44.996" v="2291"/>
          <ac:graphicFrameMkLst>
            <pc:docMk/>
            <pc:sldMk cId="2994345364" sldId="267"/>
            <ac:graphicFrameMk id="3" creationId="{E4296571-AF7E-4C0A-92AC-ADEFDB7C3D64}"/>
          </ac:graphicFrameMkLst>
        </pc:graphicFrameChg>
        <pc:picChg chg="add mod">
          <ac:chgData name="Manuel Gimbert Rio" userId="6c14c737-9dac-466a-bc43-6ca64fda3b42" providerId="ADAL" clId="{48AFAF1E-7C4D-4F1F-A511-17606F422BCB}" dt="2019-09-19T17:23:04.135" v="2286" actId="688"/>
          <ac:picMkLst>
            <pc:docMk/>
            <pc:sldMk cId="2994345364" sldId="267"/>
            <ac:picMk id="7170" creationId="{DA9C0710-49DE-49DF-96AA-6F9FACFED18F}"/>
          </ac:picMkLst>
        </pc:picChg>
      </pc:sldChg>
      <pc:sldChg chg="addSp delSp modSp add mod setBg">
        <pc:chgData name="Manuel Gimbert Rio" userId="6c14c737-9dac-466a-bc43-6ca64fda3b42" providerId="ADAL" clId="{48AFAF1E-7C4D-4F1F-A511-17606F422BCB}" dt="2019-09-19T17:41:02.793" v="2319" actId="1076"/>
        <pc:sldMkLst>
          <pc:docMk/>
          <pc:sldMk cId="3875640190" sldId="268"/>
        </pc:sldMkLst>
        <pc:spChg chg="add">
          <ac:chgData name="Manuel Gimbert Rio" userId="6c14c737-9dac-466a-bc43-6ca64fda3b42" providerId="ADAL" clId="{48AFAF1E-7C4D-4F1F-A511-17606F422BCB}" dt="2019-09-19T17:33:19.664" v="2298" actId="26606"/>
          <ac:spMkLst>
            <pc:docMk/>
            <pc:sldMk cId="3875640190" sldId="268"/>
            <ac:spMk id="73" creationId="{E97C36FC-DEAA-4DCA-B0AB-7F9357FA4016}"/>
          </ac:spMkLst>
        </pc:spChg>
        <pc:spChg chg="add">
          <ac:chgData name="Manuel Gimbert Rio" userId="6c14c737-9dac-466a-bc43-6ca64fda3b42" providerId="ADAL" clId="{48AFAF1E-7C4D-4F1F-A511-17606F422BCB}" dt="2019-09-19T17:33:19.664" v="2298" actId="26606"/>
          <ac:spMkLst>
            <pc:docMk/>
            <pc:sldMk cId="3875640190" sldId="268"/>
            <ac:spMk id="75" creationId="{278C38CD-A630-49FF-8417-6792A2B13FCA}"/>
          </ac:spMkLst>
        </pc:spChg>
        <pc:picChg chg="add del mod">
          <ac:chgData name="Manuel Gimbert Rio" userId="6c14c737-9dac-466a-bc43-6ca64fda3b42" providerId="ADAL" clId="{48AFAF1E-7C4D-4F1F-A511-17606F422BCB}" dt="2019-09-19T17:35:57.223" v="2302" actId="478"/>
          <ac:picMkLst>
            <pc:docMk/>
            <pc:sldMk cId="3875640190" sldId="268"/>
            <ac:picMk id="3" creationId="{F12F391B-EA29-4632-9C71-486AFED4BAA8}"/>
          </ac:picMkLst>
        </pc:picChg>
        <pc:picChg chg="add del mod">
          <ac:chgData name="Manuel Gimbert Rio" userId="6c14c737-9dac-466a-bc43-6ca64fda3b42" providerId="ADAL" clId="{48AFAF1E-7C4D-4F1F-A511-17606F422BCB}" dt="2019-09-19T17:36:54.289" v="2304" actId="478"/>
          <ac:picMkLst>
            <pc:docMk/>
            <pc:sldMk cId="3875640190" sldId="268"/>
            <ac:picMk id="5" creationId="{DD45C753-AE62-45CB-8E51-FF06C353D6DE}"/>
          </ac:picMkLst>
        </pc:picChg>
        <pc:picChg chg="add del mod">
          <ac:chgData name="Manuel Gimbert Rio" userId="6c14c737-9dac-466a-bc43-6ca64fda3b42" providerId="ADAL" clId="{48AFAF1E-7C4D-4F1F-A511-17606F422BCB}" dt="2019-09-19T17:38:31.608" v="2306" actId="478"/>
          <ac:picMkLst>
            <pc:docMk/>
            <pc:sldMk cId="3875640190" sldId="268"/>
            <ac:picMk id="7" creationId="{83A3523B-A7DA-450F-B02C-E4C6C40C8A06}"/>
          </ac:picMkLst>
        </pc:picChg>
        <pc:picChg chg="add mod">
          <ac:chgData name="Manuel Gimbert Rio" userId="6c14c737-9dac-466a-bc43-6ca64fda3b42" providerId="ADAL" clId="{48AFAF1E-7C4D-4F1F-A511-17606F422BCB}" dt="2019-09-19T17:40:53.031" v="2317" actId="1076"/>
          <ac:picMkLst>
            <pc:docMk/>
            <pc:sldMk cId="3875640190" sldId="268"/>
            <ac:picMk id="8194" creationId="{6C34EC20-56A6-4F6E-AED8-6CA2CCFC35F1}"/>
          </ac:picMkLst>
        </pc:picChg>
        <pc:picChg chg="add del mod">
          <ac:chgData name="Manuel Gimbert Rio" userId="6c14c737-9dac-466a-bc43-6ca64fda3b42" providerId="ADAL" clId="{48AFAF1E-7C4D-4F1F-A511-17606F422BCB}" dt="2019-09-19T17:35:18.326" v="2299" actId="478"/>
          <ac:picMkLst>
            <pc:docMk/>
            <pc:sldMk cId="3875640190" sldId="268"/>
            <ac:picMk id="8196" creationId="{F44D5941-6244-44A2-8500-9CD02303F802}"/>
          </ac:picMkLst>
        </pc:picChg>
        <pc:picChg chg="add mod">
          <ac:chgData name="Manuel Gimbert Rio" userId="6c14c737-9dac-466a-bc43-6ca64fda3b42" providerId="ADAL" clId="{48AFAF1E-7C4D-4F1F-A511-17606F422BCB}" dt="2019-09-19T17:41:02.793" v="2319" actId="1076"/>
          <ac:picMkLst>
            <pc:docMk/>
            <pc:sldMk cId="3875640190" sldId="268"/>
            <ac:picMk id="8198" creationId="{639CB1E1-22B3-4F8E-B660-CB5924258588}"/>
          </ac:picMkLst>
        </pc:picChg>
      </pc:sldChg>
      <pc:sldChg chg="addSp delSp modSp add setBg">
        <pc:chgData name="Manuel Gimbert Rio" userId="6c14c737-9dac-466a-bc43-6ca64fda3b42" providerId="ADAL" clId="{48AFAF1E-7C4D-4F1F-A511-17606F422BCB}" dt="2019-09-19T18:46:22.776" v="2895"/>
        <pc:sldMkLst>
          <pc:docMk/>
          <pc:sldMk cId="3974783533" sldId="269"/>
        </pc:sldMkLst>
        <pc:spChg chg="add mod">
          <ac:chgData name="Manuel Gimbert Rio" userId="6c14c737-9dac-466a-bc43-6ca64fda3b42" providerId="ADAL" clId="{48AFAF1E-7C4D-4F1F-A511-17606F422BCB}" dt="2019-09-19T18:04:07.870" v="2420" actId="6549"/>
          <ac:spMkLst>
            <pc:docMk/>
            <pc:sldMk cId="3974783533" sldId="269"/>
            <ac:spMk id="2" creationId="{10C20485-DF99-45C7-970B-A2D776C6CC25}"/>
          </ac:spMkLst>
        </pc:spChg>
        <pc:spChg chg="add mod">
          <ac:chgData name="Manuel Gimbert Rio" userId="6c14c737-9dac-466a-bc43-6ca64fda3b42" providerId="ADAL" clId="{48AFAF1E-7C4D-4F1F-A511-17606F422BCB}" dt="2019-09-19T18:03:57.607" v="2414" actId="1076"/>
          <ac:spMkLst>
            <pc:docMk/>
            <pc:sldMk cId="3974783533" sldId="269"/>
            <ac:spMk id="6" creationId="{2A458AF5-32CB-488E-963F-219B65DF61CE}"/>
          </ac:spMkLst>
        </pc:spChg>
        <pc:picChg chg="add del mod">
          <ac:chgData name="Manuel Gimbert Rio" userId="6c14c737-9dac-466a-bc43-6ca64fda3b42" providerId="ADAL" clId="{48AFAF1E-7C4D-4F1F-A511-17606F422BCB}" dt="2019-09-19T17:58:39.196" v="2393" actId="478"/>
          <ac:picMkLst>
            <pc:docMk/>
            <pc:sldMk cId="3974783533" sldId="269"/>
            <ac:picMk id="3" creationId="{0740F6D9-855C-456C-B9D5-DF3F193EC1DD}"/>
          </ac:picMkLst>
        </pc:picChg>
        <pc:picChg chg="add del mod">
          <ac:chgData name="Manuel Gimbert Rio" userId="6c14c737-9dac-466a-bc43-6ca64fda3b42" providerId="ADAL" clId="{48AFAF1E-7C4D-4F1F-A511-17606F422BCB}" dt="2019-09-19T18:03:13.032" v="2397" actId="478"/>
          <ac:picMkLst>
            <pc:docMk/>
            <pc:sldMk cId="3974783533" sldId="269"/>
            <ac:picMk id="4" creationId="{EDFDB089-AE30-433E-8620-3F49BC5992D5}"/>
          </ac:picMkLst>
        </pc:picChg>
        <pc:picChg chg="add mod">
          <ac:chgData name="Manuel Gimbert Rio" userId="6c14c737-9dac-466a-bc43-6ca64fda3b42" providerId="ADAL" clId="{48AFAF1E-7C4D-4F1F-A511-17606F422BCB}" dt="2019-09-19T18:03:20.219" v="2400" actId="1076"/>
          <ac:picMkLst>
            <pc:docMk/>
            <pc:sldMk cId="3974783533" sldId="269"/>
            <ac:picMk id="5" creationId="{8965BE3E-3458-4A6E-97F1-A5F9F7C5DD24}"/>
          </ac:picMkLst>
        </pc:picChg>
      </pc:sldChg>
      <pc:sldChg chg="addSp modSp add">
        <pc:chgData name="Manuel Gimbert Rio" userId="6c14c737-9dac-466a-bc43-6ca64fda3b42" providerId="ADAL" clId="{48AFAF1E-7C4D-4F1F-A511-17606F422BCB}" dt="2019-09-19T19:25:46.352" v="3329" actId="1037"/>
        <pc:sldMkLst>
          <pc:docMk/>
          <pc:sldMk cId="1819957739" sldId="270"/>
        </pc:sldMkLst>
        <pc:spChg chg="add mod">
          <ac:chgData name="Manuel Gimbert Rio" userId="6c14c737-9dac-466a-bc43-6ca64fda3b42" providerId="ADAL" clId="{48AFAF1E-7C4D-4F1F-A511-17606F422BCB}" dt="2019-09-19T18:16:17.973" v="2519" actId="403"/>
          <ac:spMkLst>
            <pc:docMk/>
            <pc:sldMk cId="1819957739" sldId="270"/>
            <ac:spMk id="8" creationId="{E4CEF673-FADC-40F7-B024-91AED9A45D8C}"/>
          </ac:spMkLst>
        </pc:spChg>
        <pc:spChg chg="add mod">
          <ac:chgData name="Manuel Gimbert Rio" userId="6c14c737-9dac-466a-bc43-6ca64fda3b42" providerId="ADAL" clId="{48AFAF1E-7C4D-4F1F-A511-17606F422BCB}" dt="2019-09-19T18:16:34.666" v="2523" actId="1035"/>
          <ac:spMkLst>
            <pc:docMk/>
            <pc:sldMk cId="1819957739" sldId="270"/>
            <ac:spMk id="9" creationId="{6966F82A-5772-49B4-B95D-09DFA76ECD15}"/>
          </ac:spMkLst>
        </pc:spChg>
        <pc:picChg chg="add mod">
          <ac:chgData name="Manuel Gimbert Rio" userId="6c14c737-9dac-466a-bc43-6ca64fda3b42" providerId="ADAL" clId="{48AFAF1E-7C4D-4F1F-A511-17606F422BCB}" dt="2019-09-19T18:06:50.786" v="2422" actId="931"/>
          <ac:picMkLst>
            <pc:docMk/>
            <pc:sldMk cId="1819957739" sldId="270"/>
            <ac:picMk id="3" creationId="{2AB16F9A-CB00-4E50-93D1-B7342B8CF1EA}"/>
          </ac:picMkLst>
        </pc:picChg>
        <pc:picChg chg="add mod">
          <ac:chgData name="Manuel Gimbert Rio" userId="6c14c737-9dac-466a-bc43-6ca64fda3b42" providerId="ADAL" clId="{48AFAF1E-7C4D-4F1F-A511-17606F422BCB}" dt="2019-09-19T19:25:37.662" v="3321"/>
          <ac:picMkLst>
            <pc:docMk/>
            <pc:sldMk cId="1819957739" sldId="270"/>
            <ac:picMk id="5" creationId="{62DCFD03-2827-4CB9-AD01-01E7B3F1B99B}"/>
          </ac:picMkLst>
        </pc:picChg>
        <pc:picChg chg="add mod">
          <ac:chgData name="Manuel Gimbert Rio" userId="6c14c737-9dac-466a-bc43-6ca64fda3b42" providerId="ADAL" clId="{48AFAF1E-7C4D-4F1F-A511-17606F422BCB}" dt="2019-09-19T19:25:46.352" v="3329" actId="1037"/>
          <ac:picMkLst>
            <pc:docMk/>
            <pc:sldMk cId="1819957739" sldId="270"/>
            <ac:picMk id="7" creationId="{56FDB28A-11B8-49B7-9275-B0260FF63D93}"/>
          </ac:picMkLst>
        </pc:picChg>
      </pc:sldChg>
      <pc:sldChg chg="addSp modSp add mod setBg">
        <pc:chgData name="Manuel Gimbert Rio" userId="6c14c737-9dac-466a-bc43-6ca64fda3b42" providerId="ADAL" clId="{48AFAF1E-7C4D-4F1F-A511-17606F422BCB}" dt="2019-09-19T18:27:53.250" v="2751" actId="207"/>
        <pc:sldMkLst>
          <pc:docMk/>
          <pc:sldMk cId="2774483342" sldId="271"/>
        </pc:sldMkLst>
        <pc:spChg chg="add mod">
          <ac:chgData name="Manuel Gimbert Rio" userId="6c14c737-9dac-466a-bc43-6ca64fda3b42" providerId="ADAL" clId="{48AFAF1E-7C4D-4F1F-A511-17606F422BCB}" dt="2019-09-19T18:25:00.380" v="2688"/>
          <ac:spMkLst>
            <pc:docMk/>
            <pc:sldMk cId="2774483342" sldId="271"/>
            <ac:spMk id="3" creationId="{C6D3F5B5-7EB7-450B-B40C-ED1E01A8082E}"/>
          </ac:spMkLst>
        </pc:spChg>
        <pc:spChg chg="add mod">
          <ac:chgData name="Manuel Gimbert Rio" userId="6c14c737-9dac-466a-bc43-6ca64fda3b42" providerId="ADAL" clId="{48AFAF1E-7C4D-4F1F-A511-17606F422BCB}" dt="2019-09-19T18:24:55.488" v="2687"/>
          <ac:spMkLst>
            <pc:docMk/>
            <pc:sldMk cId="2774483342" sldId="271"/>
            <ac:spMk id="4" creationId="{2A2B6732-74D3-403F-99CA-9D003C4DB6C0}"/>
          </ac:spMkLst>
        </pc:spChg>
        <pc:spChg chg="add mod">
          <ac:chgData name="Manuel Gimbert Rio" userId="6c14c737-9dac-466a-bc43-6ca64fda3b42" providerId="ADAL" clId="{48AFAF1E-7C4D-4F1F-A511-17606F422BCB}" dt="2019-09-19T18:24:51.069" v="2686"/>
          <ac:spMkLst>
            <pc:docMk/>
            <pc:sldMk cId="2774483342" sldId="271"/>
            <ac:spMk id="5" creationId="{F30B15A7-0144-4BC2-8F41-5C29FD20DED0}"/>
          </ac:spMkLst>
        </pc:spChg>
        <pc:spChg chg="add mod">
          <ac:chgData name="Manuel Gimbert Rio" userId="6c14c737-9dac-466a-bc43-6ca64fda3b42" providerId="ADAL" clId="{48AFAF1E-7C4D-4F1F-A511-17606F422BCB}" dt="2019-09-19T18:26:28.643" v="2729" actId="120"/>
          <ac:spMkLst>
            <pc:docMk/>
            <pc:sldMk cId="2774483342" sldId="271"/>
            <ac:spMk id="6" creationId="{C3C9F797-6306-423B-A922-2A763CEB6751}"/>
          </ac:spMkLst>
        </pc:spChg>
        <pc:spChg chg="add mod">
          <ac:chgData name="Manuel Gimbert Rio" userId="6c14c737-9dac-466a-bc43-6ca64fda3b42" providerId="ADAL" clId="{48AFAF1E-7C4D-4F1F-A511-17606F422BCB}" dt="2019-09-19T18:26:25.359" v="2728" actId="121"/>
          <ac:spMkLst>
            <pc:docMk/>
            <pc:sldMk cId="2774483342" sldId="271"/>
            <ac:spMk id="7" creationId="{20FBBE10-C62C-4639-B3CB-D98AAC1C7536}"/>
          </ac:spMkLst>
        </pc:spChg>
        <pc:spChg chg="add mod">
          <ac:chgData name="Manuel Gimbert Rio" userId="6c14c737-9dac-466a-bc43-6ca64fda3b42" providerId="ADAL" clId="{48AFAF1E-7C4D-4F1F-A511-17606F422BCB}" dt="2019-09-19T18:27:53.250" v="2751" actId="207"/>
          <ac:spMkLst>
            <pc:docMk/>
            <pc:sldMk cId="2774483342" sldId="271"/>
            <ac:spMk id="8" creationId="{45885258-14F2-474E-A10D-5DD10BB1B4F5}"/>
          </ac:spMkLst>
        </pc:spChg>
        <pc:picChg chg="add mod">
          <ac:chgData name="Manuel Gimbert Rio" userId="6c14c737-9dac-466a-bc43-6ca64fda3b42" providerId="ADAL" clId="{48AFAF1E-7C4D-4F1F-A511-17606F422BCB}" dt="2019-09-19T18:26:33.073" v="2731" actId="1076"/>
          <ac:picMkLst>
            <pc:docMk/>
            <pc:sldMk cId="2774483342" sldId="271"/>
            <ac:picMk id="2" creationId="{37F8443C-A5FF-4CCE-A44B-CA2C9DFE5698}"/>
          </ac:picMkLst>
        </pc:picChg>
      </pc:sldChg>
      <pc:sldChg chg="addSp modSp add mod">
        <pc:chgData name="Manuel Gimbert Rio" userId="6c14c737-9dac-466a-bc43-6ca64fda3b42" providerId="ADAL" clId="{48AFAF1E-7C4D-4F1F-A511-17606F422BCB}" dt="2019-09-19T18:36:13.725" v="2808" actId="14100"/>
        <pc:sldMkLst>
          <pc:docMk/>
          <pc:sldMk cId="2571504416" sldId="272"/>
        </pc:sldMkLst>
        <pc:graphicFrameChg chg="add mod">
          <ac:chgData name="Manuel Gimbert Rio" userId="6c14c737-9dac-466a-bc43-6ca64fda3b42" providerId="ADAL" clId="{48AFAF1E-7C4D-4F1F-A511-17606F422BCB}" dt="2019-09-19T18:36:13.725" v="2808" actId="14100"/>
          <ac:graphicFrameMkLst>
            <pc:docMk/>
            <pc:sldMk cId="2571504416" sldId="272"/>
            <ac:graphicFrameMk id="2" creationId="{2DE5A100-286A-47EE-BB18-C500FADAB007}"/>
          </ac:graphicFrameMkLst>
        </pc:graphicFrameChg>
      </pc:sldChg>
      <pc:sldChg chg="addSp delSp modSp add mod setBg modNotesTx">
        <pc:chgData name="Manuel Gimbert Rio" userId="6c14c737-9dac-466a-bc43-6ca64fda3b42" providerId="ADAL" clId="{48AFAF1E-7C4D-4F1F-A511-17606F422BCB}" dt="2019-09-23T18:02:37.782" v="4706" actId="6549"/>
        <pc:sldMkLst>
          <pc:docMk/>
          <pc:sldMk cId="3780665534" sldId="273"/>
        </pc:sldMkLst>
        <pc:spChg chg="add del">
          <ac:chgData name="Manuel Gimbert Rio" userId="6c14c737-9dac-466a-bc43-6ca64fda3b42" providerId="ADAL" clId="{48AFAF1E-7C4D-4F1F-A511-17606F422BCB}" dt="2019-09-23T18:02:23.362" v="4705"/>
          <ac:spMkLst>
            <pc:docMk/>
            <pc:sldMk cId="3780665534" sldId="273"/>
            <ac:spMk id="2" creationId="{FAF60CA4-F43E-4EFB-83AA-4C59E9A7EC55}"/>
          </ac:spMkLst>
        </pc:spChg>
        <pc:spChg chg="add mod">
          <ac:chgData name="Manuel Gimbert Rio" userId="6c14c737-9dac-466a-bc43-6ca64fda3b42" providerId="ADAL" clId="{48AFAF1E-7C4D-4F1F-A511-17606F422BCB}" dt="2019-09-19T19:23:42.012" v="3316" actId="1076"/>
          <ac:spMkLst>
            <pc:docMk/>
            <pc:sldMk cId="3780665534" sldId="273"/>
            <ac:spMk id="3" creationId="{342DF91D-6C6D-42E4-9093-93AB78F63CBC}"/>
          </ac:spMkLst>
        </pc:spChg>
        <pc:spChg chg="add mod">
          <ac:chgData name="Manuel Gimbert Rio" userId="6c14c737-9dac-466a-bc43-6ca64fda3b42" providerId="ADAL" clId="{48AFAF1E-7C4D-4F1F-A511-17606F422BCB}" dt="2019-09-19T19:23:49.052" v="3317" actId="207"/>
          <ac:spMkLst>
            <pc:docMk/>
            <pc:sldMk cId="3780665534" sldId="273"/>
            <ac:spMk id="4" creationId="{8EFA9893-AE69-4FC9-87B7-0567399C6581}"/>
          </ac:spMkLst>
        </pc:spChg>
        <pc:spChg chg="add">
          <ac:chgData name="Manuel Gimbert Rio" userId="6c14c737-9dac-466a-bc43-6ca64fda3b42" providerId="ADAL" clId="{48AFAF1E-7C4D-4F1F-A511-17606F422BCB}" dt="2019-09-19T18:42:56.075" v="2838" actId="26606"/>
          <ac:spMkLst>
            <pc:docMk/>
            <pc:sldMk cId="3780665534" sldId="273"/>
            <ac:spMk id="71" creationId="{AB45A142-4255-493C-8284-5D566C121B10}"/>
          </ac:spMkLst>
        </pc:spChg>
        <pc:picChg chg="add del mod">
          <ac:chgData name="Manuel Gimbert Rio" userId="6c14c737-9dac-466a-bc43-6ca64fda3b42" providerId="ADAL" clId="{48AFAF1E-7C4D-4F1F-A511-17606F422BCB}" dt="2019-09-19T18:42:51.167" v="2834" actId="478"/>
          <ac:picMkLst>
            <pc:docMk/>
            <pc:sldMk cId="3780665534" sldId="273"/>
            <ac:picMk id="2" creationId="{9900E942-99AF-4FC5-8323-06F92CFB34F7}"/>
          </ac:picMkLst>
        </pc:picChg>
        <pc:picChg chg="add mod">
          <ac:chgData name="Manuel Gimbert Rio" userId="6c14c737-9dac-466a-bc43-6ca64fda3b42" providerId="ADAL" clId="{48AFAF1E-7C4D-4F1F-A511-17606F422BCB}" dt="2019-09-19T19:24:52.009" v="3320"/>
          <ac:picMkLst>
            <pc:docMk/>
            <pc:sldMk cId="3780665534" sldId="273"/>
            <ac:picMk id="9218" creationId="{EA055FB5-4004-4551-AF30-B6E972DB445C}"/>
          </ac:picMkLst>
        </pc:picChg>
        <pc:cxnChg chg="add">
          <ac:chgData name="Manuel Gimbert Rio" userId="6c14c737-9dac-466a-bc43-6ca64fda3b42" providerId="ADAL" clId="{48AFAF1E-7C4D-4F1F-A511-17606F422BCB}" dt="2019-09-19T18:42:56.075" v="2838" actId="26606"/>
          <ac:cxnSpMkLst>
            <pc:docMk/>
            <pc:sldMk cId="3780665534" sldId="273"/>
            <ac:cxnSpMk id="73" creationId="{38FB9660-F42F-4313-BBC4-47C007FE484C}"/>
          </ac:cxnSpMkLst>
        </pc:cxnChg>
      </pc:sldChg>
      <pc:sldChg chg="addSp modSp add mod">
        <pc:chgData name="Manuel Gimbert Rio" userId="6c14c737-9dac-466a-bc43-6ca64fda3b42" providerId="ADAL" clId="{48AFAF1E-7C4D-4F1F-A511-17606F422BCB}" dt="2019-09-19T18:52:07.163" v="3018" actId="1035"/>
        <pc:sldMkLst>
          <pc:docMk/>
          <pc:sldMk cId="4092479588" sldId="274"/>
        </pc:sldMkLst>
        <pc:spChg chg="add mod">
          <ac:chgData name="Manuel Gimbert Rio" userId="6c14c737-9dac-466a-bc43-6ca64fda3b42" providerId="ADAL" clId="{48AFAF1E-7C4D-4F1F-A511-17606F422BCB}" dt="2019-09-19T18:52:07.163" v="3018" actId="1035"/>
          <ac:spMkLst>
            <pc:docMk/>
            <pc:sldMk cId="4092479588" sldId="274"/>
            <ac:spMk id="3" creationId="{A7AD8574-0E06-4E27-823D-E6DDA771AC2D}"/>
          </ac:spMkLst>
        </pc:spChg>
        <pc:spChg chg="add mod">
          <ac:chgData name="Manuel Gimbert Rio" userId="6c14c737-9dac-466a-bc43-6ca64fda3b42" providerId="ADAL" clId="{48AFAF1E-7C4D-4F1F-A511-17606F422BCB}" dt="2019-09-19T18:52:01.406" v="3013" actId="1035"/>
          <ac:spMkLst>
            <pc:docMk/>
            <pc:sldMk cId="4092479588" sldId="274"/>
            <ac:spMk id="4" creationId="{3CDE938C-5641-4ED9-8C78-2BDF16B8A47E}"/>
          </ac:spMkLst>
        </pc:spChg>
        <pc:spChg chg="add mod">
          <ac:chgData name="Manuel Gimbert Rio" userId="6c14c737-9dac-466a-bc43-6ca64fda3b42" providerId="ADAL" clId="{48AFAF1E-7C4D-4F1F-A511-17606F422BCB}" dt="2019-09-19T18:51:57.521" v="3012" actId="1035"/>
          <ac:spMkLst>
            <pc:docMk/>
            <pc:sldMk cId="4092479588" sldId="274"/>
            <ac:spMk id="5" creationId="{A146E878-C2CB-48AC-A943-7B6621A6680E}"/>
          </ac:spMkLst>
        </pc:spChg>
        <pc:spChg chg="add mod">
          <ac:chgData name="Manuel Gimbert Rio" userId="6c14c737-9dac-466a-bc43-6ca64fda3b42" providerId="ADAL" clId="{48AFAF1E-7C4D-4F1F-A511-17606F422BCB}" dt="2019-09-19T18:51:47.995" v="3009" actId="1035"/>
          <ac:spMkLst>
            <pc:docMk/>
            <pc:sldMk cId="4092479588" sldId="274"/>
            <ac:spMk id="6" creationId="{B10965EC-0707-46AB-A479-642F37A65B93}"/>
          </ac:spMkLst>
        </pc:spChg>
        <pc:spChg chg="add mod">
          <ac:chgData name="Manuel Gimbert Rio" userId="6c14c737-9dac-466a-bc43-6ca64fda3b42" providerId="ADAL" clId="{48AFAF1E-7C4D-4F1F-A511-17606F422BCB}" dt="2019-09-19T18:51:38.130" v="3007" actId="1038"/>
          <ac:spMkLst>
            <pc:docMk/>
            <pc:sldMk cId="4092479588" sldId="274"/>
            <ac:spMk id="7" creationId="{3116AC44-9ADA-4115-937B-E24D93D0AE1F}"/>
          </ac:spMkLst>
        </pc:spChg>
        <pc:graphicFrameChg chg="add mod">
          <ac:chgData name="Manuel Gimbert Rio" userId="6c14c737-9dac-466a-bc43-6ca64fda3b42" providerId="ADAL" clId="{48AFAF1E-7C4D-4F1F-A511-17606F422BCB}" dt="2019-09-19T18:51:27.954" v="2984"/>
          <ac:graphicFrameMkLst>
            <pc:docMk/>
            <pc:sldMk cId="4092479588" sldId="274"/>
            <ac:graphicFrameMk id="2" creationId="{B2A1F2EA-A2C0-49D9-9D3D-F629DB3ED420}"/>
          </ac:graphicFrameMkLst>
        </pc:graphicFrameChg>
      </pc:sldChg>
      <pc:sldChg chg="addSp delSp modSp add mod setBg">
        <pc:chgData name="Manuel Gimbert Rio" userId="6c14c737-9dac-466a-bc43-6ca64fda3b42" providerId="ADAL" clId="{48AFAF1E-7C4D-4F1F-A511-17606F422BCB}" dt="2019-09-23T18:03:56.063" v="4708"/>
        <pc:sldMkLst>
          <pc:docMk/>
          <pc:sldMk cId="2858094612" sldId="275"/>
        </pc:sldMkLst>
        <pc:spChg chg="add del">
          <ac:chgData name="Manuel Gimbert Rio" userId="6c14c737-9dac-466a-bc43-6ca64fda3b42" providerId="ADAL" clId="{48AFAF1E-7C4D-4F1F-A511-17606F422BCB}" dt="2019-09-23T18:03:56.063" v="4708"/>
          <ac:spMkLst>
            <pc:docMk/>
            <pc:sldMk cId="2858094612" sldId="275"/>
            <ac:spMk id="3" creationId="{6977F998-6C94-4E04-BB7E-654DFF585CBD}"/>
          </ac:spMkLst>
        </pc:spChg>
        <pc:spChg chg="add del">
          <ac:chgData name="Manuel Gimbert Rio" userId="6c14c737-9dac-466a-bc43-6ca64fda3b42" providerId="ADAL" clId="{48AFAF1E-7C4D-4F1F-A511-17606F422BCB}" dt="2019-09-19T18:53:26.667" v="3026" actId="26606"/>
          <ac:spMkLst>
            <pc:docMk/>
            <pc:sldMk cId="2858094612" sldId="275"/>
            <ac:spMk id="7" creationId="{01D0AF59-99C3-4251-AB9A-C966C6AD4400}"/>
          </ac:spMkLst>
        </pc:spChg>
        <pc:spChg chg="add del">
          <ac:chgData name="Manuel Gimbert Rio" userId="6c14c737-9dac-466a-bc43-6ca64fda3b42" providerId="ADAL" clId="{48AFAF1E-7C4D-4F1F-A511-17606F422BCB}" dt="2019-09-19T18:53:26.667" v="3026" actId="26606"/>
          <ac:spMkLst>
            <pc:docMk/>
            <pc:sldMk cId="2858094612" sldId="275"/>
            <ac:spMk id="9" creationId="{1855405F-37A2-4869-9154-F8BE3BECE6C3}"/>
          </ac:spMkLst>
        </pc:spChg>
        <pc:spChg chg="add del">
          <ac:chgData name="Manuel Gimbert Rio" userId="6c14c737-9dac-466a-bc43-6ca64fda3b42" providerId="ADAL" clId="{48AFAF1E-7C4D-4F1F-A511-17606F422BCB}" dt="2019-09-19T18:53:28.511" v="3028" actId="26606"/>
          <ac:spMkLst>
            <pc:docMk/>
            <pc:sldMk cId="2858094612" sldId="275"/>
            <ac:spMk id="11" creationId="{01D0AF59-99C3-4251-AB9A-C966C6AD4400}"/>
          </ac:spMkLst>
        </pc:spChg>
        <pc:spChg chg="add del">
          <ac:chgData name="Manuel Gimbert Rio" userId="6c14c737-9dac-466a-bc43-6ca64fda3b42" providerId="ADAL" clId="{48AFAF1E-7C4D-4F1F-A511-17606F422BCB}" dt="2019-09-19T18:53:28.511" v="3028" actId="26606"/>
          <ac:spMkLst>
            <pc:docMk/>
            <pc:sldMk cId="2858094612" sldId="275"/>
            <ac:spMk id="12" creationId="{1855405F-37A2-4869-9154-F8BE3BECE6C3}"/>
          </ac:spMkLst>
        </pc:spChg>
        <pc:spChg chg="add del">
          <ac:chgData name="Manuel Gimbert Rio" userId="6c14c737-9dac-466a-bc43-6ca64fda3b42" providerId="ADAL" clId="{48AFAF1E-7C4D-4F1F-A511-17606F422BCB}" dt="2019-09-19T18:53:30.743" v="3030" actId="26606"/>
          <ac:spMkLst>
            <pc:docMk/>
            <pc:sldMk cId="2858094612" sldId="275"/>
            <ac:spMk id="14" creationId="{32BC26D8-82FB-445E-AA49-62A77D7C1EE0}"/>
          </ac:spMkLst>
        </pc:spChg>
        <pc:spChg chg="add del">
          <ac:chgData name="Manuel Gimbert Rio" userId="6c14c737-9dac-466a-bc43-6ca64fda3b42" providerId="ADAL" clId="{48AFAF1E-7C4D-4F1F-A511-17606F422BCB}" dt="2019-09-19T18:53:30.743" v="3030" actId="26606"/>
          <ac:spMkLst>
            <pc:docMk/>
            <pc:sldMk cId="2858094612" sldId="275"/>
            <ac:spMk id="15" creationId="{CB44330D-EA18-4254-AA95-EB49948539B8}"/>
          </ac:spMkLst>
        </pc:spChg>
        <pc:spChg chg="add del">
          <ac:chgData name="Manuel Gimbert Rio" userId="6c14c737-9dac-466a-bc43-6ca64fda3b42" providerId="ADAL" clId="{48AFAF1E-7C4D-4F1F-A511-17606F422BCB}" dt="2019-09-19T18:53:32.868" v="3032" actId="26606"/>
          <ac:spMkLst>
            <pc:docMk/>
            <pc:sldMk cId="2858094612" sldId="275"/>
            <ac:spMk id="17" creationId="{B9FF99BD-075F-4761-A995-6FC574BD25EA}"/>
          </ac:spMkLst>
        </pc:spChg>
        <pc:spChg chg="add del">
          <ac:chgData name="Manuel Gimbert Rio" userId="6c14c737-9dac-466a-bc43-6ca64fda3b42" providerId="ADAL" clId="{48AFAF1E-7C4D-4F1F-A511-17606F422BCB}" dt="2019-09-19T18:53:32.868" v="3032" actId="26606"/>
          <ac:spMkLst>
            <pc:docMk/>
            <pc:sldMk cId="2858094612" sldId="275"/>
            <ac:spMk id="18" creationId="{A7B21A54-9BA3-4EA9-B460-5A829ADD9051}"/>
          </ac:spMkLst>
        </pc:spChg>
        <pc:spChg chg="add del">
          <ac:chgData name="Manuel Gimbert Rio" userId="6c14c737-9dac-466a-bc43-6ca64fda3b42" providerId="ADAL" clId="{48AFAF1E-7C4D-4F1F-A511-17606F422BCB}" dt="2019-09-19T18:53:32.868" v="3032" actId="26606"/>
          <ac:spMkLst>
            <pc:docMk/>
            <pc:sldMk cId="2858094612" sldId="275"/>
            <ac:spMk id="19" creationId="{6FA8F714-B9D8-488A-8CCA-E9948FF913A9}"/>
          </ac:spMkLst>
        </pc:spChg>
        <pc:graphicFrameChg chg="add mod modGraphic">
          <ac:chgData name="Manuel Gimbert Rio" userId="6c14c737-9dac-466a-bc43-6ca64fda3b42" providerId="ADAL" clId="{48AFAF1E-7C4D-4F1F-A511-17606F422BCB}" dt="2019-09-19T18:54:12.743" v="3039" actId="1076"/>
          <ac:graphicFrameMkLst>
            <pc:docMk/>
            <pc:sldMk cId="2858094612" sldId="275"/>
            <ac:graphicFrameMk id="2" creationId="{ABA9C4F5-D546-479A-9F2E-09B7F0365D9F}"/>
          </ac:graphicFrameMkLst>
        </pc:graphicFrameChg>
      </pc:sldChg>
      <pc:sldChg chg="addSp modSp add">
        <pc:chgData name="Manuel Gimbert Rio" userId="6c14c737-9dac-466a-bc43-6ca64fda3b42" providerId="ADAL" clId="{48AFAF1E-7C4D-4F1F-A511-17606F422BCB}" dt="2019-09-23T16:25:57.006" v="3350" actId="1076"/>
        <pc:sldMkLst>
          <pc:docMk/>
          <pc:sldMk cId="1065270238" sldId="276"/>
        </pc:sldMkLst>
        <pc:spChg chg="add mod">
          <ac:chgData name="Manuel Gimbert Rio" userId="6c14c737-9dac-466a-bc43-6ca64fda3b42" providerId="ADAL" clId="{48AFAF1E-7C4D-4F1F-A511-17606F422BCB}" dt="2019-09-19T19:00:59.840" v="3065" actId="1076"/>
          <ac:spMkLst>
            <pc:docMk/>
            <pc:sldMk cId="1065270238" sldId="276"/>
            <ac:spMk id="2" creationId="{7125D0DB-94A3-4C33-BA4A-929CF0DA3B58}"/>
          </ac:spMkLst>
        </pc:spChg>
        <pc:spChg chg="add mod">
          <ac:chgData name="Manuel Gimbert Rio" userId="6c14c737-9dac-466a-bc43-6ca64fda3b42" providerId="ADAL" clId="{48AFAF1E-7C4D-4F1F-A511-17606F422BCB}" dt="2019-09-23T16:25:57.006" v="3350" actId="1076"/>
          <ac:spMkLst>
            <pc:docMk/>
            <pc:sldMk cId="1065270238" sldId="276"/>
            <ac:spMk id="3" creationId="{5525D7C2-AE1F-4795-B6D1-F8E7E2F1A055}"/>
          </ac:spMkLst>
        </pc:spChg>
        <pc:spChg chg="add mod">
          <ac:chgData name="Manuel Gimbert Rio" userId="6c14c737-9dac-466a-bc43-6ca64fda3b42" providerId="ADAL" clId="{48AFAF1E-7C4D-4F1F-A511-17606F422BCB}" dt="2019-09-19T19:01:52.001" v="3116" actId="1038"/>
          <ac:spMkLst>
            <pc:docMk/>
            <pc:sldMk cId="1065270238" sldId="276"/>
            <ac:spMk id="6" creationId="{A8C5B549-C899-4084-A120-F7A9CC377AD9}"/>
          </ac:spMkLst>
        </pc:spChg>
        <pc:spChg chg="add mod">
          <ac:chgData name="Manuel Gimbert Rio" userId="6c14c737-9dac-466a-bc43-6ca64fda3b42" providerId="ADAL" clId="{48AFAF1E-7C4D-4F1F-A511-17606F422BCB}" dt="2019-09-19T19:08:45.910" v="3174" actId="688"/>
          <ac:spMkLst>
            <pc:docMk/>
            <pc:sldMk cId="1065270238" sldId="276"/>
            <ac:spMk id="9" creationId="{BD70D38F-73AF-44C7-A693-126BCDC3A93C}"/>
          </ac:spMkLst>
        </pc:spChg>
        <pc:spChg chg="add mod">
          <ac:chgData name="Manuel Gimbert Rio" userId="6c14c737-9dac-466a-bc43-6ca64fda3b42" providerId="ADAL" clId="{48AFAF1E-7C4D-4F1F-A511-17606F422BCB}" dt="2019-09-19T19:06:19.439" v="3160" actId="1076"/>
          <ac:spMkLst>
            <pc:docMk/>
            <pc:sldMk cId="1065270238" sldId="276"/>
            <ac:spMk id="11" creationId="{AC25D523-34C4-44BF-9718-50CBF2FA4388}"/>
          </ac:spMkLst>
        </pc:spChg>
        <pc:picChg chg="add mod">
          <ac:chgData name="Manuel Gimbert Rio" userId="6c14c737-9dac-466a-bc43-6ca64fda3b42" providerId="ADAL" clId="{48AFAF1E-7C4D-4F1F-A511-17606F422BCB}" dt="2019-09-19T19:04:51.349" v="3125" actId="1076"/>
          <ac:picMkLst>
            <pc:docMk/>
            <pc:sldMk cId="1065270238" sldId="276"/>
            <ac:picMk id="8" creationId="{36F47B38-A583-48D2-BA31-9C67523F0CB3}"/>
          </ac:picMkLst>
        </pc:picChg>
        <pc:picChg chg="add mod">
          <ac:chgData name="Manuel Gimbert Rio" userId="6c14c737-9dac-466a-bc43-6ca64fda3b42" providerId="ADAL" clId="{48AFAF1E-7C4D-4F1F-A511-17606F422BCB}" dt="2019-09-19T19:05:38.905" v="3146" actId="1076"/>
          <ac:picMkLst>
            <pc:docMk/>
            <pc:sldMk cId="1065270238" sldId="276"/>
            <ac:picMk id="10" creationId="{A3D40C64-8B48-4284-8BBF-3554EF58C6DC}"/>
          </ac:picMkLst>
        </pc:picChg>
        <pc:cxnChg chg="add mod">
          <ac:chgData name="Manuel Gimbert Rio" userId="6c14c737-9dac-466a-bc43-6ca64fda3b42" providerId="ADAL" clId="{48AFAF1E-7C4D-4F1F-A511-17606F422BCB}" dt="2019-09-19T19:01:21.088" v="3070" actId="1076"/>
          <ac:cxnSpMkLst>
            <pc:docMk/>
            <pc:sldMk cId="1065270238" sldId="276"/>
            <ac:cxnSpMk id="4" creationId="{00F349C4-6DD0-4CDF-AC00-6EC03F338661}"/>
          </ac:cxnSpMkLst>
        </pc:cxnChg>
      </pc:sldChg>
      <pc:sldChg chg="addSp delSp modSp add">
        <pc:chgData name="Manuel Gimbert Rio" userId="6c14c737-9dac-466a-bc43-6ca64fda3b42" providerId="ADAL" clId="{48AFAF1E-7C4D-4F1F-A511-17606F422BCB}" dt="2019-09-23T16:26:50.361" v="3354" actId="1076"/>
        <pc:sldMkLst>
          <pc:docMk/>
          <pc:sldMk cId="2298847169" sldId="279"/>
        </pc:sldMkLst>
        <pc:spChg chg="add mod">
          <ac:chgData name="Manuel Gimbert Rio" userId="6c14c737-9dac-466a-bc43-6ca64fda3b42" providerId="ADAL" clId="{48AFAF1E-7C4D-4F1F-A511-17606F422BCB}" dt="2019-09-19T19:12:09.153" v="3180" actId="1076"/>
          <ac:spMkLst>
            <pc:docMk/>
            <pc:sldMk cId="2298847169" sldId="279"/>
            <ac:spMk id="11" creationId="{24230691-7070-4A22-A90A-881DC0509D70}"/>
          </ac:spMkLst>
        </pc:spChg>
        <pc:spChg chg="add mod">
          <ac:chgData name="Manuel Gimbert Rio" userId="6c14c737-9dac-466a-bc43-6ca64fda3b42" providerId="ADAL" clId="{48AFAF1E-7C4D-4F1F-A511-17606F422BCB}" dt="2019-09-23T16:26:30.929" v="3352" actId="1076"/>
          <ac:spMkLst>
            <pc:docMk/>
            <pc:sldMk cId="2298847169" sldId="279"/>
            <ac:spMk id="12" creationId="{7086071F-A5C3-47C9-9064-59BC057BC10D}"/>
          </ac:spMkLst>
        </pc:spChg>
        <pc:spChg chg="add del mod">
          <ac:chgData name="Manuel Gimbert Rio" userId="6c14c737-9dac-466a-bc43-6ca64fda3b42" providerId="ADAL" clId="{48AFAF1E-7C4D-4F1F-A511-17606F422BCB}" dt="2019-09-19T19:12:36.716" v="3184" actId="478"/>
          <ac:spMkLst>
            <pc:docMk/>
            <pc:sldMk cId="2298847169" sldId="279"/>
            <ac:spMk id="13" creationId="{E8C49062-5584-4F4B-9EE8-0B050DE52B46}"/>
          </ac:spMkLst>
        </pc:spChg>
        <pc:spChg chg="add mod">
          <ac:chgData name="Manuel Gimbert Rio" userId="6c14c737-9dac-466a-bc43-6ca64fda3b42" providerId="ADAL" clId="{48AFAF1E-7C4D-4F1F-A511-17606F422BCB}" dt="2019-09-19T19:13:26.781" v="3207" actId="1076"/>
          <ac:spMkLst>
            <pc:docMk/>
            <pc:sldMk cId="2298847169" sldId="279"/>
            <ac:spMk id="15" creationId="{6022534A-0761-40D4-92A1-B0F468384686}"/>
          </ac:spMkLst>
        </pc:spChg>
        <pc:picChg chg="mod">
          <ac:chgData name="Manuel Gimbert Rio" userId="6c14c737-9dac-466a-bc43-6ca64fda3b42" providerId="ADAL" clId="{48AFAF1E-7C4D-4F1F-A511-17606F422BCB}" dt="2019-09-23T16:26:50.361" v="3354" actId="1076"/>
          <ac:picMkLst>
            <pc:docMk/>
            <pc:sldMk cId="2298847169" sldId="279"/>
            <ac:picMk id="3" creationId="{2AB16F9A-CB00-4E50-93D1-B7342B8CF1EA}"/>
          </ac:picMkLst>
        </pc:picChg>
        <pc:picChg chg="add mod">
          <ac:chgData name="Manuel Gimbert Rio" userId="6c14c737-9dac-466a-bc43-6ca64fda3b42" providerId="ADAL" clId="{48AFAF1E-7C4D-4F1F-A511-17606F422BCB}" dt="2019-09-19T19:28:24.480" v="3338" actId="1037"/>
          <ac:picMkLst>
            <pc:docMk/>
            <pc:sldMk cId="2298847169" sldId="279"/>
            <ac:picMk id="10" creationId="{4A6897A7-3698-4AA3-9DEA-90FEAF222D89}"/>
          </ac:picMkLst>
        </pc:picChg>
        <pc:picChg chg="add del mod">
          <ac:chgData name="Manuel Gimbert Rio" userId="6c14c737-9dac-466a-bc43-6ca64fda3b42" providerId="ADAL" clId="{48AFAF1E-7C4D-4F1F-A511-17606F422BCB}" dt="2019-09-19T19:12:36.716" v="3184" actId="478"/>
          <ac:picMkLst>
            <pc:docMk/>
            <pc:sldMk cId="2298847169" sldId="279"/>
            <ac:picMk id="12" creationId="{08D825EE-0D7F-4230-8C96-A1A02C4651EA}"/>
          </ac:picMkLst>
        </pc:picChg>
        <pc:picChg chg="add mod">
          <ac:chgData name="Manuel Gimbert Rio" userId="6c14c737-9dac-466a-bc43-6ca64fda3b42" providerId="ADAL" clId="{48AFAF1E-7C4D-4F1F-A511-17606F422BCB}" dt="2019-09-19T19:13:15.203" v="3203" actId="1076"/>
          <ac:picMkLst>
            <pc:docMk/>
            <pc:sldMk cId="2298847169" sldId="279"/>
            <ac:picMk id="14" creationId="{DCE770CE-EB93-4380-8FE1-E25B5CE1CE69}"/>
          </ac:picMkLst>
        </pc:picChg>
      </pc:sldChg>
      <pc:sldChg chg="addSp delSp modSp add mod setBg">
        <pc:chgData name="Manuel Gimbert Rio" userId="6c14c737-9dac-466a-bc43-6ca64fda3b42" providerId="ADAL" clId="{48AFAF1E-7C4D-4F1F-A511-17606F422BCB}" dt="2019-09-23T17:25:28.742" v="3996"/>
        <pc:sldMkLst>
          <pc:docMk/>
          <pc:sldMk cId="2850088965" sldId="280"/>
        </pc:sldMkLst>
        <pc:spChg chg="add del mod">
          <ac:chgData name="Manuel Gimbert Rio" userId="6c14c737-9dac-466a-bc43-6ca64fda3b42" providerId="ADAL" clId="{48AFAF1E-7C4D-4F1F-A511-17606F422BCB}" dt="2019-09-23T17:18:27.371" v="3754" actId="478"/>
          <ac:spMkLst>
            <pc:docMk/>
            <pc:sldMk cId="2850088965" sldId="280"/>
            <ac:spMk id="2" creationId="{A5F33097-EBAF-42B3-8A9A-02C4FF8E3875}"/>
          </ac:spMkLst>
        </pc:spChg>
        <pc:spChg chg="add mod">
          <ac:chgData name="Manuel Gimbert Rio" userId="6c14c737-9dac-466a-bc43-6ca64fda3b42" providerId="ADAL" clId="{48AFAF1E-7C4D-4F1F-A511-17606F422BCB}" dt="2019-09-23T17:23:04" v="3873" actId="26606"/>
          <ac:spMkLst>
            <pc:docMk/>
            <pc:sldMk cId="2850088965" sldId="280"/>
            <ac:spMk id="3" creationId="{2EB22A7A-5017-4BC7-855C-7602ECDB6937}"/>
          </ac:spMkLst>
        </pc:spChg>
        <pc:spChg chg="add del mod">
          <ac:chgData name="Manuel Gimbert Rio" userId="6c14c737-9dac-466a-bc43-6ca64fda3b42" providerId="ADAL" clId="{48AFAF1E-7C4D-4F1F-A511-17606F422BCB}" dt="2019-09-23T17:19:26.974" v="3796" actId="478"/>
          <ac:spMkLst>
            <pc:docMk/>
            <pc:sldMk cId="2850088965" sldId="280"/>
            <ac:spMk id="4" creationId="{7621B78D-5C60-4399-9B20-B992964D84EC}"/>
          </ac:spMkLst>
        </pc:spChg>
        <pc:spChg chg="add del mod">
          <ac:chgData name="Manuel Gimbert Rio" userId="6c14c737-9dac-466a-bc43-6ca64fda3b42" providerId="ADAL" clId="{48AFAF1E-7C4D-4F1F-A511-17606F422BCB}" dt="2019-09-23T17:19:47.793" v="3828" actId="478"/>
          <ac:spMkLst>
            <pc:docMk/>
            <pc:sldMk cId="2850088965" sldId="280"/>
            <ac:spMk id="5" creationId="{79E8FAAF-0BB3-4905-9D8C-2E693F5082B1}"/>
          </ac:spMkLst>
        </pc:spChg>
        <pc:spChg chg="add del mod">
          <ac:chgData name="Manuel Gimbert Rio" userId="6c14c737-9dac-466a-bc43-6ca64fda3b42" providerId="ADAL" clId="{48AFAF1E-7C4D-4F1F-A511-17606F422BCB}" dt="2019-09-23T17:20:09.511" v="3864" actId="478"/>
          <ac:spMkLst>
            <pc:docMk/>
            <pc:sldMk cId="2850088965" sldId="280"/>
            <ac:spMk id="6" creationId="{481D3568-DA29-4FC8-AAB3-4D3AFDB2DFF8}"/>
          </ac:spMkLst>
        </pc:spChg>
        <pc:spChg chg="add del mod">
          <ac:chgData name="Manuel Gimbert Rio" userId="6c14c737-9dac-466a-bc43-6ca64fda3b42" providerId="ADAL" clId="{48AFAF1E-7C4D-4F1F-A511-17606F422BCB}" dt="2019-09-23T17:20:27.427" v="3868" actId="478"/>
          <ac:spMkLst>
            <pc:docMk/>
            <pc:sldMk cId="2850088965" sldId="280"/>
            <ac:spMk id="7" creationId="{920659FD-BE54-4E15-9EF1-4A2BAC3AE1EA}"/>
          </ac:spMkLst>
        </pc:spChg>
        <pc:spChg chg="add del mod">
          <ac:chgData name="Manuel Gimbert Rio" userId="6c14c737-9dac-466a-bc43-6ca64fda3b42" providerId="ADAL" clId="{48AFAF1E-7C4D-4F1F-A511-17606F422BCB}" dt="2019-09-23T17:20:23.016" v="3866" actId="478"/>
          <ac:spMkLst>
            <pc:docMk/>
            <pc:sldMk cId="2850088965" sldId="280"/>
            <ac:spMk id="8" creationId="{53E9EB9F-210C-427D-A652-53ED9536D64F}"/>
          </ac:spMkLst>
        </pc:spChg>
        <pc:spChg chg="add del mod">
          <ac:chgData name="Manuel Gimbert Rio" userId="6c14c737-9dac-466a-bc43-6ca64fda3b42" providerId="ADAL" clId="{48AFAF1E-7C4D-4F1F-A511-17606F422BCB}" dt="2019-09-23T17:20:25.527" v="3867" actId="478"/>
          <ac:spMkLst>
            <pc:docMk/>
            <pc:sldMk cId="2850088965" sldId="280"/>
            <ac:spMk id="9" creationId="{190CB5DB-FC53-4EAE-A4B2-BBE20DFF6C93}"/>
          </ac:spMkLst>
        </pc:spChg>
        <pc:spChg chg="add del">
          <ac:chgData name="Manuel Gimbert Rio" userId="6c14c737-9dac-466a-bc43-6ca64fda3b42" providerId="ADAL" clId="{48AFAF1E-7C4D-4F1F-A511-17606F422BCB}" dt="2019-09-23T17:23:03.913" v="3872" actId="26606"/>
          <ac:spMkLst>
            <pc:docMk/>
            <pc:sldMk cId="2850088965" sldId="280"/>
            <ac:spMk id="16" creationId="{AB45A142-4255-493C-8284-5D566C121B10}"/>
          </ac:spMkLst>
        </pc:spChg>
        <pc:spChg chg="add">
          <ac:chgData name="Manuel Gimbert Rio" userId="6c14c737-9dac-466a-bc43-6ca64fda3b42" providerId="ADAL" clId="{48AFAF1E-7C4D-4F1F-A511-17606F422BCB}" dt="2019-09-23T17:23:04" v="3873" actId="26606"/>
          <ac:spMkLst>
            <pc:docMk/>
            <pc:sldMk cId="2850088965" sldId="280"/>
            <ac:spMk id="21" creationId="{FBC3EAFD-A275-4F9B-8F62-72B6678F35A8}"/>
          </ac:spMkLst>
        </pc:spChg>
        <pc:spChg chg="add">
          <ac:chgData name="Manuel Gimbert Rio" userId="6c14c737-9dac-466a-bc43-6ca64fda3b42" providerId="ADAL" clId="{48AFAF1E-7C4D-4F1F-A511-17606F422BCB}" dt="2019-09-23T17:23:04" v="3873" actId="26606"/>
          <ac:spMkLst>
            <pc:docMk/>
            <pc:sldMk cId="2850088965" sldId="280"/>
            <ac:spMk id="23" creationId="{06E64A6D-2B9F-4AAD-AB42-A61BAF01AC12}"/>
          </ac:spMkLst>
        </pc:spChg>
        <pc:picChg chg="add mod">
          <ac:chgData name="Manuel Gimbert Rio" userId="6c14c737-9dac-466a-bc43-6ca64fda3b42" providerId="ADAL" clId="{48AFAF1E-7C4D-4F1F-A511-17606F422BCB}" dt="2019-09-23T17:23:04" v="3873" actId="26606"/>
          <ac:picMkLst>
            <pc:docMk/>
            <pc:sldMk cId="2850088965" sldId="280"/>
            <ac:picMk id="11" creationId="{E9E1A195-EEED-4DF9-BD4F-303D2565C235}"/>
          </ac:picMkLst>
        </pc:picChg>
        <pc:picChg chg="add">
          <ac:chgData name="Manuel Gimbert Rio" userId="6c14c737-9dac-466a-bc43-6ca64fda3b42" providerId="ADAL" clId="{48AFAF1E-7C4D-4F1F-A511-17606F422BCB}" dt="2019-09-23T17:23:04" v="3873" actId="26606"/>
          <ac:picMkLst>
            <pc:docMk/>
            <pc:sldMk cId="2850088965" sldId="280"/>
            <ac:picMk id="20" creationId="{C51881DD-AD85-41BE-8A49-C2FB45800E10}"/>
          </ac:picMkLst>
        </pc:picChg>
        <pc:cxnChg chg="add del">
          <ac:chgData name="Manuel Gimbert Rio" userId="6c14c737-9dac-466a-bc43-6ca64fda3b42" providerId="ADAL" clId="{48AFAF1E-7C4D-4F1F-A511-17606F422BCB}" dt="2019-09-23T17:23:03.913" v="3872" actId="26606"/>
          <ac:cxnSpMkLst>
            <pc:docMk/>
            <pc:sldMk cId="2850088965" sldId="280"/>
            <ac:cxnSpMk id="18" creationId="{38FB9660-F42F-4313-BBC4-47C007FE484C}"/>
          </ac:cxnSpMkLst>
        </pc:cxnChg>
        <pc:cxnChg chg="add">
          <ac:chgData name="Manuel Gimbert Rio" userId="6c14c737-9dac-466a-bc43-6ca64fda3b42" providerId="ADAL" clId="{48AFAF1E-7C4D-4F1F-A511-17606F422BCB}" dt="2019-09-23T17:23:04" v="3873" actId="26606"/>
          <ac:cxnSpMkLst>
            <pc:docMk/>
            <pc:sldMk cId="2850088965" sldId="280"/>
            <ac:cxnSpMk id="22" creationId="{9AD20FE8-ED02-4CDE-83B1-A1436305C3DC}"/>
          </ac:cxnSpMkLst>
        </pc:cxnChg>
      </pc:sldChg>
      <pc:sldChg chg="addSp add">
        <pc:chgData name="Manuel Gimbert Rio" userId="6c14c737-9dac-466a-bc43-6ca64fda3b42" providerId="ADAL" clId="{48AFAF1E-7C4D-4F1F-A511-17606F422BCB}" dt="2019-09-19T19:15:47.209" v="3219"/>
        <pc:sldMkLst>
          <pc:docMk/>
          <pc:sldMk cId="3945432494" sldId="282"/>
        </pc:sldMkLst>
        <pc:spChg chg="add">
          <ac:chgData name="Manuel Gimbert Rio" userId="6c14c737-9dac-466a-bc43-6ca64fda3b42" providerId="ADAL" clId="{48AFAF1E-7C4D-4F1F-A511-17606F422BCB}" dt="2019-09-19T19:15:47.209" v="3219"/>
          <ac:spMkLst>
            <pc:docMk/>
            <pc:sldMk cId="3945432494" sldId="282"/>
            <ac:spMk id="2" creationId="{39788209-BF23-4606-B62F-B38738F7A332}"/>
          </ac:spMkLst>
        </pc:spChg>
      </pc:sldChg>
      <pc:sldChg chg="addSp delSp modSp add">
        <pc:chgData name="Manuel Gimbert Rio" userId="6c14c737-9dac-466a-bc43-6ca64fda3b42" providerId="ADAL" clId="{48AFAF1E-7C4D-4F1F-A511-17606F422BCB}" dt="2019-09-23T17:09:31.671" v="3562" actId="1076"/>
        <pc:sldMkLst>
          <pc:docMk/>
          <pc:sldMk cId="1138616111" sldId="284"/>
        </pc:sldMkLst>
        <pc:spChg chg="add del mod">
          <ac:chgData name="Manuel Gimbert Rio" userId="6c14c737-9dac-466a-bc43-6ca64fda3b42" providerId="ADAL" clId="{48AFAF1E-7C4D-4F1F-A511-17606F422BCB}" dt="2019-09-23T17:03:12.737" v="3545" actId="478"/>
          <ac:spMkLst>
            <pc:docMk/>
            <pc:sldMk cId="1138616111" sldId="284"/>
            <ac:spMk id="3" creationId="{5983B84E-9DB0-431D-AB7E-D2433BF8C4CA}"/>
          </ac:spMkLst>
        </pc:spChg>
        <pc:spChg chg="add mod">
          <ac:chgData name="Manuel Gimbert Rio" userId="6c14c737-9dac-466a-bc43-6ca64fda3b42" providerId="ADAL" clId="{48AFAF1E-7C4D-4F1F-A511-17606F422BCB}" dt="2019-09-23T17:09:31.671" v="3562" actId="1076"/>
          <ac:spMkLst>
            <pc:docMk/>
            <pc:sldMk cId="1138616111" sldId="284"/>
            <ac:spMk id="5" creationId="{C77E9397-B098-4B72-84DA-E3CF94A6EE1D}"/>
          </ac:spMkLst>
        </pc:spChg>
        <pc:spChg chg="add mod">
          <ac:chgData name="Manuel Gimbert Rio" userId="6c14c737-9dac-466a-bc43-6ca64fda3b42" providerId="ADAL" clId="{48AFAF1E-7C4D-4F1F-A511-17606F422BCB}" dt="2019-09-23T17:09:31.671" v="3562" actId="1076"/>
          <ac:spMkLst>
            <pc:docMk/>
            <pc:sldMk cId="1138616111" sldId="284"/>
            <ac:spMk id="7" creationId="{B1C9189F-7453-4900-83C1-AE09190DCDCC}"/>
          </ac:spMkLst>
        </pc:spChg>
        <pc:spChg chg="add del mod">
          <ac:chgData name="Manuel Gimbert Rio" userId="6c14c737-9dac-466a-bc43-6ca64fda3b42" providerId="ADAL" clId="{48AFAF1E-7C4D-4F1F-A511-17606F422BCB}" dt="2019-09-23T16:52:21.431" v="3505" actId="478"/>
          <ac:spMkLst>
            <pc:docMk/>
            <pc:sldMk cId="1138616111" sldId="284"/>
            <ac:spMk id="9" creationId="{44BDC932-C2E1-4BAF-BA9C-CC6189A36AE2}"/>
          </ac:spMkLst>
        </pc:spChg>
        <pc:spChg chg="add del mod">
          <ac:chgData name="Manuel Gimbert Rio" userId="6c14c737-9dac-466a-bc43-6ca64fda3b42" providerId="ADAL" clId="{48AFAF1E-7C4D-4F1F-A511-17606F422BCB}" dt="2019-09-23T17:00:32.353" v="3528" actId="478"/>
          <ac:spMkLst>
            <pc:docMk/>
            <pc:sldMk cId="1138616111" sldId="284"/>
            <ac:spMk id="11" creationId="{09341EA3-5717-46EF-ACB1-83EB998A4A2E}"/>
          </ac:spMkLst>
        </pc:spChg>
        <pc:spChg chg="add del mod">
          <ac:chgData name="Manuel Gimbert Rio" userId="6c14c737-9dac-466a-bc43-6ca64fda3b42" providerId="ADAL" clId="{48AFAF1E-7C4D-4F1F-A511-17606F422BCB}" dt="2019-09-23T16:58:50.400" v="3522" actId="478"/>
          <ac:spMkLst>
            <pc:docMk/>
            <pc:sldMk cId="1138616111" sldId="284"/>
            <ac:spMk id="13" creationId="{EC4A2FAC-F0D1-4AE9-9F2A-B824457BF6CE}"/>
          </ac:spMkLst>
        </pc:spChg>
        <pc:spChg chg="add mod">
          <ac:chgData name="Manuel Gimbert Rio" userId="6c14c737-9dac-466a-bc43-6ca64fda3b42" providerId="ADAL" clId="{48AFAF1E-7C4D-4F1F-A511-17606F422BCB}" dt="2019-09-23T17:09:31.671" v="3562" actId="1076"/>
          <ac:spMkLst>
            <pc:docMk/>
            <pc:sldMk cId="1138616111" sldId="284"/>
            <ac:spMk id="17" creationId="{B9403999-D75D-417A-B723-29D6F3AD81F0}"/>
          </ac:spMkLst>
        </pc:spChg>
        <pc:picChg chg="add del">
          <ac:chgData name="Manuel Gimbert Rio" userId="6c14c737-9dac-466a-bc43-6ca64fda3b42" providerId="ADAL" clId="{48AFAF1E-7C4D-4F1F-A511-17606F422BCB}" dt="2019-09-23T16:29:51.087" v="3357" actId="478"/>
          <ac:picMkLst>
            <pc:docMk/>
            <pc:sldMk cId="1138616111" sldId="284"/>
            <ac:picMk id="2" creationId="{09897FE4-340B-408A-A9A1-FD31D2FF3C6E}"/>
          </ac:picMkLst>
        </pc:picChg>
        <pc:picChg chg="add del mod">
          <ac:chgData name="Manuel Gimbert Rio" userId="6c14c737-9dac-466a-bc43-6ca64fda3b42" providerId="ADAL" clId="{48AFAF1E-7C4D-4F1F-A511-17606F422BCB}" dt="2019-09-23T16:52:50.217" v="3511" actId="478"/>
          <ac:picMkLst>
            <pc:docMk/>
            <pc:sldMk cId="1138616111" sldId="284"/>
            <ac:picMk id="4" creationId="{73C6599D-6486-4B2B-BFF9-65E65E786B7C}"/>
          </ac:picMkLst>
        </pc:picChg>
        <pc:picChg chg="add del mod">
          <ac:chgData name="Manuel Gimbert Rio" userId="6c14c737-9dac-466a-bc43-6ca64fda3b42" providerId="ADAL" clId="{48AFAF1E-7C4D-4F1F-A511-17606F422BCB}" dt="2019-09-23T16:52:13.673" v="3503" actId="478"/>
          <ac:picMkLst>
            <pc:docMk/>
            <pc:sldMk cId="1138616111" sldId="284"/>
            <ac:picMk id="8" creationId="{6C2D8382-C7A1-4622-82CF-B21A91ECB468}"/>
          </ac:picMkLst>
        </pc:picChg>
        <pc:picChg chg="add del mod">
          <ac:chgData name="Manuel Gimbert Rio" userId="6c14c737-9dac-466a-bc43-6ca64fda3b42" providerId="ADAL" clId="{48AFAF1E-7C4D-4F1F-A511-17606F422BCB}" dt="2019-09-23T17:00:32.353" v="3528" actId="478"/>
          <ac:picMkLst>
            <pc:docMk/>
            <pc:sldMk cId="1138616111" sldId="284"/>
            <ac:picMk id="10" creationId="{309407DF-E7D4-4D8D-A756-EF419E3EBA52}"/>
          </ac:picMkLst>
        </pc:picChg>
        <pc:picChg chg="add del mod">
          <ac:chgData name="Manuel Gimbert Rio" userId="6c14c737-9dac-466a-bc43-6ca64fda3b42" providerId="ADAL" clId="{48AFAF1E-7C4D-4F1F-A511-17606F422BCB}" dt="2019-09-23T16:57:11.160" v="3516" actId="478"/>
          <ac:picMkLst>
            <pc:docMk/>
            <pc:sldMk cId="1138616111" sldId="284"/>
            <ac:picMk id="12" creationId="{515FB850-44CA-41F3-BA17-0A2CFDCC998E}"/>
          </ac:picMkLst>
        </pc:picChg>
        <pc:picChg chg="add del">
          <ac:chgData name="Manuel Gimbert Rio" userId="6c14c737-9dac-466a-bc43-6ca64fda3b42" providerId="ADAL" clId="{48AFAF1E-7C4D-4F1F-A511-17606F422BCB}" dt="2019-09-23T16:58:38.880" v="3519" actId="478"/>
          <ac:picMkLst>
            <pc:docMk/>
            <pc:sldMk cId="1138616111" sldId="284"/>
            <ac:picMk id="14" creationId="{B3F26852-AC01-4DDB-A9B3-18F4705F6F1C}"/>
          </ac:picMkLst>
        </pc:picChg>
        <pc:picChg chg="add mod">
          <ac:chgData name="Manuel Gimbert Rio" userId="6c14c737-9dac-466a-bc43-6ca64fda3b42" providerId="ADAL" clId="{48AFAF1E-7C4D-4F1F-A511-17606F422BCB}" dt="2019-09-23T17:09:31.671" v="3562" actId="1076"/>
          <ac:picMkLst>
            <pc:docMk/>
            <pc:sldMk cId="1138616111" sldId="284"/>
            <ac:picMk id="15" creationId="{C58E937A-7B1B-4A96-91F8-C60DAA2CCC8F}"/>
          </ac:picMkLst>
        </pc:picChg>
        <pc:picChg chg="add mod">
          <ac:chgData name="Manuel Gimbert Rio" userId="6c14c737-9dac-466a-bc43-6ca64fda3b42" providerId="ADAL" clId="{48AFAF1E-7C4D-4F1F-A511-17606F422BCB}" dt="2019-09-23T17:09:31.671" v="3562" actId="1076"/>
          <ac:picMkLst>
            <pc:docMk/>
            <pc:sldMk cId="1138616111" sldId="284"/>
            <ac:picMk id="16" creationId="{8F1753EA-9302-44EC-80C2-6CC84418A723}"/>
          </ac:picMkLst>
        </pc:picChg>
        <pc:picChg chg="add mod">
          <ac:chgData name="Manuel Gimbert Rio" userId="6c14c737-9dac-466a-bc43-6ca64fda3b42" providerId="ADAL" clId="{48AFAF1E-7C4D-4F1F-A511-17606F422BCB}" dt="2019-09-23T17:09:20.827" v="3560" actId="1076"/>
          <ac:picMkLst>
            <pc:docMk/>
            <pc:sldMk cId="1138616111" sldId="284"/>
            <ac:picMk id="1026" creationId="{6D9DE9C6-B5ED-4F30-8C1D-BEB876EA9F30}"/>
          </ac:picMkLst>
        </pc:picChg>
        <pc:cxnChg chg="add mod">
          <ac:chgData name="Manuel Gimbert Rio" userId="6c14c737-9dac-466a-bc43-6ca64fda3b42" providerId="ADAL" clId="{48AFAF1E-7C4D-4F1F-A511-17606F422BCB}" dt="2019-09-23T17:09:31.671" v="3562" actId="1076"/>
          <ac:cxnSpMkLst>
            <pc:docMk/>
            <pc:sldMk cId="1138616111" sldId="284"/>
            <ac:cxnSpMk id="6" creationId="{F3556198-3EF5-430F-8E1C-E0D7A6D30D1C}"/>
          </ac:cxnSpMkLst>
        </pc:cxnChg>
      </pc:sldChg>
      <pc:sldChg chg="addSp delSp modSp add">
        <pc:chgData name="Manuel Gimbert Rio" userId="6c14c737-9dac-466a-bc43-6ca64fda3b42" providerId="ADAL" clId="{48AFAF1E-7C4D-4F1F-A511-17606F422BCB}" dt="2019-09-23T17:13:54.234" v="3621" actId="1076"/>
        <pc:sldMkLst>
          <pc:docMk/>
          <pc:sldMk cId="1808558963" sldId="285"/>
        </pc:sldMkLst>
        <pc:spChg chg="add del mod">
          <ac:chgData name="Manuel Gimbert Rio" userId="6c14c737-9dac-466a-bc43-6ca64fda3b42" providerId="ADAL" clId="{48AFAF1E-7C4D-4F1F-A511-17606F422BCB}" dt="2019-09-23T17:11:35.222" v="3585" actId="1076"/>
          <ac:spMkLst>
            <pc:docMk/>
            <pc:sldMk cId="1808558963" sldId="285"/>
            <ac:spMk id="3" creationId="{39ED1AFF-4266-4879-B059-E4C534B630F7}"/>
          </ac:spMkLst>
        </pc:spChg>
        <pc:spChg chg="add del mod">
          <ac:chgData name="Manuel Gimbert Rio" userId="6c14c737-9dac-466a-bc43-6ca64fda3b42" providerId="ADAL" clId="{48AFAF1E-7C4D-4F1F-A511-17606F422BCB}" dt="2019-09-23T17:11:48.700" v="3591" actId="20577"/>
          <ac:spMkLst>
            <pc:docMk/>
            <pc:sldMk cId="1808558963" sldId="285"/>
            <ac:spMk id="5" creationId="{85209987-7640-44FE-9222-144A7FC6D070}"/>
          </ac:spMkLst>
        </pc:spChg>
        <pc:spChg chg="add del mod">
          <ac:chgData name="Manuel Gimbert Rio" userId="6c14c737-9dac-466a-bc43-6ca64fda3b42" providerId="ADAL" clId="{48AFAF1E-7C4D-4F1F-A511-17606F422BCB}" dt="2019-09-23T17:09:57.708" v="3569" actId="1076"/>
          <ac:spMkLst>
            <pc:docMk/>
            <pc:sldMk cId="1808558963" sldId="285"/>
            <ac:spMk id="8" creationId="{F803A145-809E-4F18-82C9-A9B22DCC1382}"/>
          </ac:spMkLst>
        </pc:spChg>
        <pc:spChg chg="add del">
          <ac:chgData name="Manuel Gimbert Rio" userId="6c14c737-9dac-466a-bc43-6ca64fda3b42" providerId="ADAL" clId="{48AFAF1E-7C4D-4F1F-A511-17606F422BCB}" dt="2019-09-23T17:11:07.452" v="3575" actId="478"/>
          <ac:spMkLst>
            <pc:docMk/>
            <pc:sldMk cId="1808558963" sldId="285"/>
            <ac:spMk id="11" creationId="{B80633FF-1226-47A2-8C20-67761A2B0697}"/>
          </ac:spMkLst>
        </pc:spChg>
        <pc:picChg chg="add mod">
          <ac:chgData name="Manuel Gimbert Rio" userId="6c14c737-9dac-466a-bc43-6ca64fda3b42" providerId="ADAL" clId="{48AFAF1E-7C4D-4F1F-A511-17606F422BCB}" dt="2019-09-23T17:09:51.688" v="3568" actId="1076"/>
          <ac:picMkLst>
            <pc:docMk/>
            <pc:sldMk cId="1808558963" sldId="285"/>
            <ac:picMk id="2" creationId="{8FEB4B45-4C94-4489-9270-80202CD90030}"/>
          </ac:picMkLst>
        </pc:picChg>
        <pc:picChg chg="add del mod">
          <ac:chgData name="Manuel Gimbert Rio" userId="6c14c737-9dac-466a-bc43-6ca64fda3b42" providerId="ADAL" clId="{48AFAF1E-7C4D-4F1F-A511-17606F422BCB}" dt="2019-09-23T17:10:04.990" v="3571" actId="478"/>
          <ac:picMkLst>
            <pc:docMk/>
            <pc:sldMk cId="1808558963" sldId="285"/>
            <ac:picMk id="6" creationId="{7AA90309-46E5-4DEE-9E65-49C7A22C92E1}"/>
          </ac:picMkLst>
        </pc:picChg>
        <pc:picChg chg="add del mod">
          <ac:chgData name="Manuel Gimbert Rio" userId="6c14c737-9dac-466a-bc43-6ca64fda3b42" providerId="ADAL" clId="{48AFAF1E-7C4D-4F1F-A511-17606F422BCB}" dt="2019-09-23T17:10:02.434" v="3570" actId="478"/>
          <ac:picMkLst>
            <pc:docMk/>
            <pc:sldMk cId="1808558963" sldId="285"/>
            <ac:picMk id="7" creationId="{6BA23928-8D9D-410E-BF4E-A41EB578E38E}"/>
          </ac:picMkLst>
        </pc:picChg>
        <pc:picChg chg="add del">
          <ac:chgData name="Manuel Gimbert Rio" userId="6c14c737-9dac-466a-bc43-6ca64fda3b42" providerId="ADAL" clId="{48AFAF1E-7C4D-4F1F-A511-17606F422BCB}" dt="2019-09-23T17:10:15.638" v="3573"/>
          <ac:picMkLst>
            <pc:docMk/>
            <pc:sldMk cId="1808558963" sldId="285"/>
            <ac:picMk id="9" creationId="{51BB61AC-CE3F-4AD5-9E58-2016F9B58916}"/>
          </ac:picMkLst>
        </pc:picChg>
        <pc:picChg chg="add del">
          <ac:chgData name="Manuel Gimbert Rio" userId="6c14c737-9dac-466a-bc43-6ca64fda3b42" providerId="ADAL" clId="{48AFAF1E-7C4D-4F1F-A511-17606F422BCB}" dt="2019-09-23T17:11:07.452" v="3575" actId="478"/>
          <ac:picMkLst>
            <pc:docMk/>
            <pc:sldMk cId="1808558963" sldId="285"/>
            <ac:picMk id="10" creationId="{C00EBCCA-C044-4414-B372-057976224653}"/>
          </ac:picMkLst>
        </pc:picChg>
        <pc:picChg chg="add mod">
          <ac:chgData name="Manuel Gimbert Rio" userId="6c14c737-9dac-466a-bc43-6ca64fda3b42" providerId="ADAL" clId="{48AFAF1E-7C4D-4F1F-A511-17606F422BCB}" dt="2019-09-23T17:11:15.792" v="3580" actId="1076"/>
          <ac:picMkLst>
            <pc:docMk/>
            <pc:sldMk cId="1808558963" sldId="285"/>
            <ac:picMk id="12" creationId="{1A72C53B-EEF1-4FDA-83A6-B862FB01677A}"/>
          </ac:picMkLst>
        </pc:picChg>
        <pc:picChg chg="add mod">
          <ac:chgData name="Manuel Gimbert Rio" userId="6c14c737-9dac-466a-bc43-6ca64fda3b42" providerId="ADAL" clId="{48AFAF1E-7C4D-4F1F-A511-17606F422BCB}" dt="2019-09-23T17:13:54.234" v="3621" actId="1076"/>
          <ac:picMkLst>
            <pc:docMk/>
            <pc:sldMk cId="1808558963" sldId="285"/>
            <ac:picMk id="13" creationId="{64CEE459-09A0-4A43-B464-7873238C4B62}"/>
          </ac:picMkLst>
        </pc:picChg>
        <pc:cxnChg chg="add del mod">
          <ac:chgData name="Manuel Gimbert Rio" userId="6c14c737-9dac-466a-bc43-6ca64fda3b42" providerId="ADAL" clId="{48AFAF1E-7C4D-4F1F-A511-17606F422BCB}" dt="2019-09-23T17:11:40.090" v="3586" actId="1076"/>
          <ac:cxnSpMkLst>
            <pc:docMk/>
            <pc:sldMk cId="1808558963" sldId="285"/>
            <ac:cxnSpMk id="4" creationId="{7C2128EF-FF22-4F3F-BC86-10C0244EDDFA}"/>
          </ac:cxnSpMkLst>
        </pc:cxnChg>
      </pc:sldChg>
      <pc:sldChg chg="modSp add setBg">
        <pc:chgData name="Manuel Gimbert Rio" userId="6c14c737-9dac-466a-bc43-6ca64fda3b42" providerId="ADAL" clId="{48AFAF1E-7C4D-4F1F-A511-17606F422BCB}" dt="2019-09-23T17:25:17.552" v="3994"/>
        <pc:sldMkLst>
          <pc:docMk/>
          <pc:sldMk cId="4247926977" sldId="288"/>
        </pc:sldMkLst>
        <pc:spChg chg="mod">
          <ac:chgData name="Manuel Gimbert Rio" userId="6c14c737-9dac-466a-bc43-6ca64fda3b42" providerId="ADAL" clId="{48AFAF1E-7C4D-4F1F-A511-17606F422BCB}" dt="2019-09-23T17:24:46.727" v="3991" actId="207"/>
          <ac:spMkLst>
            <pc:docMk/>
            <pc:sldMk cId="4247926977" sldId="288"/>
            <ac:spMk id="3" creationId="{2EB22A7A-5017-4BC7-855C-7602ECDB6937}"/>
          </ac:spMkLst>
        </pc:spChg>
        <pc:picChg chg="mod">
          <ac:chgData name="Manuel Gimbert Rio" userId="6c14c737-9dac-466a-bc43-6ca64fda3b42" providerId="ADAL" clId="{48AFAF1E-7C4D-4F1F-A511-17606F422BCB}" dt="2019-09-23T17:23:22.959" v="3875"/>
          <ac:picMkLst>
            <pc:docMk/>
            <pc:sldMk cId="4247926977" sldId="288"/>
            <ac:picMk id="11" creationId="{E9E1A195-EEED-4DF9-BD4F-303D2565C235}"/>
          </ac:picMkLst>
        </pc:picChg>
      </pc:sldChg>
      <pc:sldChg chg="addSp modSp add">
        <pc:chgData name="Manuel Gimbert Rio" userId="6c14c737-9dac-466a-bc43-6ca64fda3b42" providerId="ADAL" clId="{48AFAF1E-7C4D-4F1F-A511-17606F422BCB}" dt="2019-09-23T17:33:18.497" v="4306" actId="1076"/>
        <pc:sldMkLst>
          <pc:docMk/>
          <pc:sldMk cId="1763232052" sldId="289"/>
        </pc:sldMkLst>
        <pc:spChg chg="mod">
          <ac:chgData name="Manuel Gimbert Rio" userId="6c14c737-9dac-466a-bc43-6ca64fda3b42" providerId="ADAL" clId="{48AFAF1E-7C4D-4F1F-A511-17606F422BCB}" dt="2019-09-23T17:31:29.409" v="4274" actId="2711"/>
          <ac:spMkLst>
            <pc:docMk/>
            <pc:sldMk cId="1763232052" sldId="289"/>
            <ac:spMk id="2" creationId="{9DF0E9F3-C1FA-4EED-80BF-17BB54446714}"/>
          </ac:spMkLst>
        </pc:spChg>
        <pc:spChg chg="add mod">
          <ac:chgData name="Manuel Gimbert Rio" userId="6c14c737-9dac-466a-bc43-6ca64fda3b42" providerId="ADAL" clId="{48AFAF1E-7C4D-4F1F-A511-17606F422BCB}" dt="2019-09-23T17:33:18.497" v="4306" actId="1076"/>
          <ac:spMkLst>
            <pc:docMk/>
            <pc:sldMk cId="1763232052" sldId="289"/>
            <ac:spMk id="3" creationId="{6A41E803-4A7A-45C7-B0D2-9CC16E5147A3}"/>
          </ac:spMkLst>
        </pc:spChg>
      </pc:sldChg>
      <pc:sldChg chg="addSp delSp modSp add mod setBg setClrOvrMap modNotesTx">
        <pc:chgData name="Manuel Gimbert Rio" userId="6c14c737-9dac-466a-bc43-6ca64fda3b42" providerId="ADAL" clId="{48AFAF1E-7C4D-4F1F-A511-17606F422BCB}" dt="2019-09-23T18:06:35.073" v="4740" actId="1076"/>
        <pc:sldMkLst>
          <pc:docMk/>
          <pc:sldMk cId="2952172057" sldId="290"/>
        </pc:sldMkLst>
        <pc:spChg chg="mod">
          <ac:chgData name="Manuel Gimbert Rio" userId="6c14c737-9dac-466a-bc43-6ca64fda3b42" providerId="ADAL" clId="{48AFAF1E-7C4D-4F1F-A511-17606F422BCB}" dt="2019-09-23T18:06:35.073" v="4740" actId="1076"/>
          <ac:spMkLst>
            <pc:docMk/>
            <pc:sldMk cId="2952172057" sldId="290"/>
            <ac:spMk id="2" creationId="{9DF0E9F3-C1FA-4EED-80BF-17BB54446714}"/>
          </ac:spMkLst>
        </pc:spChg>
        <pc:spChg chg="add mod ord">
          <ac:chgData name="Manuel Gimbert Rio" userId="6c14c737-9dac-466a-bc43-6ca64fda3b42" providerId="ADAL" clId="{48AFAF1E-7C4D-4F1F-A511-17606F422BCB}" dt="2019-09-23T17:47:25.169" v="4461" actId="26606"/>
          <ac:spMkLst>
            <pc:docMk/>
            <pc:sldMk cId="2952172057" sldId="290"/>
            <ac:spMk id="3" creationId="{DCF53649-7F99-4DE8-8FB6-36A88410D1AC}"/>
          </ac:spMkLst>
        </pc:spChg>
        <pc:spChg chg="add del">
          <ac:chgData name="Manuel Gimbert Rio" userId="6c14c737-9dac-466a-bc43-6ca64fda3b42" providerId="ADAL" clId="{48AFAF1E-7C4D-4F1F-A511-17606F422BCB}" dt="2019-09-23T17:47:25.127" v="4460" actId="26606"/>
          <ac:spMkLst>
            <pc:docMk/>
            <pc:sldMk cId="2952172057" sldId="290"/>
            <ac:spMk id="9" creationId="{1DB7C82F-AB7E-4F0C-B829-FA1B9C415180}"/>
          </ac:spMkLst>
        </pc:spChg>
        <pc:spChg chg="add">
          <ac:chgData name="Manuel Gimbert Rio" userId="6c14c737-9dac-466a-bc43-6ca64fda3b42" providerId="ADAL" clId="{48AFAF1E-7C4D-4F1F-A511-17606F422BCB}" dt="2019-09-23T17:47:25.169" v="4461" actId="26606"/>
          <ac:spMkLst>
            <pc:docMk/>
            <pc:sldMk cId="2952172057" sldId="290"/>
            <ac:spMk id="12" creationId="{0BC9EFE1-D8CB-4668-9980-DB108327A794}"/>
          </ac:spMkLst>
        </pc:spChg>
        <pc:spChg chg="add">
          <ac:chgData name="Manuel Gimbert Rio" userId="6c14c737-9dac-466a-bc43-6ca64fda3b42" providerId="ADAL" clId="{48AFAF1E-7C4D-4F1F-A511-17606F422BCB}" dt="2019-09-23T17:47:25.169" v="4461" actId="26606"/>
          <ac:spMkLst>
            <pc:docMk/>
            <pc:sldMk cId="2952172057" sldId="290"/>
            <ac:spMk id="13" creationId="{77DA6D33-2D62-458C-BF5D-DBF612FD557E}"/>
          </ac:spMkLst>
        </pc:spChg>
        <pc:picChg chg="add mod">
          <ac:chgData name="Manuel Gimbert Rio" userId="6c14c737-9dac-466a-bc43-6ca64fda3b42" providerId="ADAL" clId="{48AFAF1E-7C4D-4F1F-A511-17606F422BCB}" dt="2019-09-23T17:47:29.040" v="4462" actId="27614"/>
          <ac:picMkLst>
            <pc:docMk/>
            <pc:sldMk cId="2952172057" sldId="290"/>
            <ac:picMk id="4" creationId="{7F0A4E83-0068-4809-AFF3-82A55B6CC687}"/>
          </ac:picMkLst>
        </pc:picChg>
        <pc:picChg chg="add">
          <ac:chgData name="Manuel Gimbert Rio" userId="6c14c737-9dac-466a-bc43-6ca64fda3b42" providerId="ADAL" clId="{48AFAF1E-7C4D-4F1F-A511-17606F422BCB}" dt="2019-09-23T17:47:25.169" v="4461" actId="26606"/>
          <ac:picMkLst>
            <pc:docMk/>
            <pc:sldMk cId="2952172057" sldId="290"/>
            <ac:picMk id="11" creationId="{7CBAE1BD-B8E4-4029-8AA2-C77E4FED9864}"/>
          </ac:picMkLst>
        </pc:picChg>
      </pc:sldChg>
      <pc:sldChg chg="addSp modSp add mod setBg">
        <pc:chgData name="Manuel Gimbert Rio" userId="6c14c737-9dac-466a-bc43-6ca64fda3b42" providerId="ADAL" clId="{48AFAF1E-7C4D-4F1F-A511-17606F422BCB}" dt="2019-09-23T17:39:08.191" v="4455" actId="26606"/>
        <pc:sldMkLst>
          <pc:docMk/>
          <pc:sldMk cId="2264537679" sldId="291"/>
        </pc:sldMkLst>
        <pc:spChg chg="add mod">
          <ac:chgData name="Manuel Gimbert Rio" userId="6c14c737-9dac-466a-bc43-6ca64fda3b42" providerId="ADAL" clId="{48AFAF1E-7C4D-4F1F-A511-17606F422BCB}" dt="2019-09-23T17:39:08.191" v="4455" actId="26606"/>
          <ac:spMkLst>
            <pc:docMk/>
            <pc:sldMk cId="2264537679" sldId="291"/>
            <ac:spMk id="2" creationId="{42B97D9F-FB4C-406C-818E-D29BCD386476}"/>
          </ac:spMkLst>
        </pc:spChg>
        <pc:spChg chg="add">
          <ac:chgData name="Manuel Gimbert Rio" userId="6c14c737-9dac-466a-bc43-6ca64fda3b42" providerId="ADAL" clId="{48AFAF1E-7C4D-4F1F-A511-17606F422BCB}" dt="2019-09-23T17:39:08.191" v="4455" actId="26606"/>
          <ac:spMkLst>
            <pc:docMk/>
            <pc:sldMk cId="2264537679" sldId="291"/>
            <ac:spMk id="12" creationId="{2DAED695-BDE2-495D-B051-6580B9117847}"/>
          </ac:spMkLst>
        </pc:spChg>
        <pc:grpChg chg="add">
          <ac:chgData name="Manuel Gimbert Rio" userId="6c14c737-9dac-466a-bc43-6ca64fda3b42" providerId="ADAL" clId="{48AFAF1E-7C4D-4F1F-A511-17606F422BCB}" dt="2019-09-23T17:39:08.191" v="4455" actId="26606"/>
          <ac:grpSpMkLst>
            <pc:docMk/>
            <pc:sldMk cId="2264537679" sldId="291"/>
            <ac:grpSpMk id="8" creationId="{A593CEE4-E162-4607-B41F-8B5C94E93240}"/>
          </ac:grpSpMkLst>
        </pc:grpChg>
        <pc:picChg chg="add mod">
          <ac:chgData name="Manuel Gimbert Rio" userId="6c14c737-9dac-466a-bc43-6ca64fda3b42" providerId="ADAL" clId="{48AFAF1E-7C4D-4F1F-A511-17606F422BCB}" dt="2019-09-23T17:39:08.191" v="4455" actId="26606"/>
          <ac:picMkLst>
            <pc:docMk/>
            <pc:sldMk cId="2264537679" sldId="291"/>
            <ac:picMk id="3" creationId="{3E67F370-1AD8-495B-A2BC-5C4AEB9420C5}"/>
          </ac:picMkLst>
        </pc:picChg>
        <pc:cxnChg chg="add">
          <ac:chgData name="Manuel Gimbert Rio" userId="6c14c737-9dac-466a-bc43-6ca64fda3b42" providerId="ADAL" clId="{48AFAF1E-7C4D-4F1F-A511-17606F422BCB}" dt="2019-09-23T17:39:08.191" v="4455" actId="26606"/>
          <ac:cxnSpMkLst>
            <pc:docMk/>
            <pc:sldMk cId="2264537679" sldId="291"/>
            <ac:cxnSpMk id="14" creationId="{9AD20FE8-ED02-4CDE-83B1-A1436305C3DC}"/>
          </ac:cxnSpMkLst>
        </pc:cxnChg>
      </pc:sldChg>
      <pc:sldChg chg="addSp delSp modSp add setBg">
        <pc:chgData name="Manuel Gimbert Rio" userId="6c14c737-9dac-466a-bc43-6ca64fda3b42" providerId="ADAL" clId="{48AFAF1E-7C4D-4F1F-A511-17606F422BCB}" dt="2019-09-23T18:09:38.323" v="4837" actId="1076"/>
        <pc:sldMkLst>
          <pc:docMk/>
          <pc:sldMk cId="4172681342" sldId="292"/>
        </pc:sldMkLst>
        <pc:spChg chg="del">
          <ac:chgData name="Manuel Gimbert Rio" userId="6c14c737-9dac-466a-bc43-6ca64fda3b42" providerId="ADAL" clId="{48AFAF1E-7C4D-4F1F-A511-17606F422BCB}" dt="2019-09-23T18:07:57.253" v="4743" actId="478"/>
          <ac:spMkLst>
            <pc:docMk/>
            <pc:sldMk cId="4172681342" sldId="292"/>
            <ac:spMk id="2" creationId="{7C747CE7-5240-457C-BD46-56104D57E79E}"/>
          </ac:spMkLst>
        </pc:spChg>
        <pc:spChg chg="add mod">
          <ac:chgData name="Manuel Gimbert Rio" userId="6c14c737-9dac-466a-bc43-6ca64fda3b42" providerId="ADAL" clId="{48AFAF1E-7C4D-4F1F-A511-17606F422BCB}" dt="2019-09-23T18:09:38.323" v="4837" actId="1076"/>
          <ac:spMkLst>
            <pc:docMk/>
            <pc:sldMk cId="4172681342" sldId="292"/>
            <ac:spMk id="4" creationId="{FA9F9B15-AE56-43B1-8E7A-6419ECB42155}"/>
          </ac:spMkLst>
        </pc:spChg>
        <pc:picChg chg="add mod">
          <ac:chgData name="Manuel Gimbert Rio" userId="6c14c737-9dac-466a-bc43-6ca64fda3b42" providerId="ADAL" clId="{48AFAF1E-7C4D-4F1F-A511-17606F422BCB}" dt="2019-09-23T18:09:16.253" v="4836" actId="14100"/>
          <ac:picMkLst>
            <pc:docMk/>
            <pc:sldMk cId="4172681342" sldId="292"/>
            <ac:picMk id="2050" creationId="{2474678D-19A0-4A9F-9F7C-6F3DDA429C56}"/>
          </ac:picMkLst>
        </pc:picChg>
      </pc:sldChg>
    </pc:docChg>
  </pc:docChgLst>
  <pc:docChgLst>
    <pc:chgData name="Manuel Gimbert Rio" userId="6c14c737-9dac-466a-bc43-6ca64fda3b42" providerId="ADAL" clId="{84B12E94-9B67-4C01-B024-7D720C1915FF}"/>
    <pc:docChg chg="custSel modSld">
      <pc:chgData name="Manuel Gimbert Rio" userId="6c14c737-9dac-466a-bc43-6ca64fda3b42" providerId="ADAL" clId="{84B12E94-9B67-4C01-B024-7D720C1915FF}" dt="2020-09-08T10:13:32.706" v="9" actId="20577"/>
      <pc:docMkLst>
        <pc:docMk/>
      </pc:docMkLst>
      <pc:sldChg chg="modSp mod modNotesTx">
        <pc:chgData name="Manuel Gimbert Rio" userId="6c14c737-9dac-466a-bc43-6ca64fda3b42" providerId="ADAL" clId="{84B12E94-9B67-4C01-B024-7D720C1915FF}" dt="2020-09-08T10:13:32.706" v="9" actId="20577"/>
        <pc:sldMkLst>
          <pc:docMk/>
          <pc:sldMk cId="3780665534" sldId="273"/>
        </pc:sldMkLst>
        <pc:spChg chg="mod">
          <ac:chgData name="Manuel Gimbert Rio" userId="6c14c737-9dac-466a-bc43-6ca64fda3b42" providerId="ADAL" clId="{84B12E94-9B67-4C01-B024-7D720C1915FF}" dt="2020-09-08T10:13:00.919" v="3" actId="27636"/>
          <ac:spMkLst>
            <pc:docMk/>
            <pc:sldMk cId="3780665534" sldId="273"/>
            <ac:spMk id="3" creationId="{342DF91D-6C6D-42E4-9093-93AB78F63CBC}"/>
          </ac:spMkLst>
        </pc:spChg>
        <pc:spChg chg="mod">
          <ac:chgData name="Manuel Gimbert Rio" userId="6c14c737-9dac-466a-bc43-6ca64fda3b42" providerId="ADAL" clId="{84B12E94-9B67-4C01-B024-7D720C1915FF}" dt="2020-09-08T10:13:16.319" v="6" actId="20577"/>
          <ac:spMkLst>
            <pc:docMk/>
            <pc:sldMk cId="3780665534" sldId="273"/>
            <ac:spMk id="4" creationId="{8EFA9893-AE69-4FC9-87B7-0567399C6581}"/>
          </ac:spMkLst>
        </pc:spChg>
      </pc:sldChg>
    </pc:docChg>
  </pc:docChgLst>
  <pc:docChgLst>
    <pc:chgData name="Manuel Gimbert Rio" userId="6c14c737-9dac-466a-bc43-6ca64fda3b42" providerId="ADAL" clId="{06B5915B-81A3-4AC3-9D6C-05446B3DD8E7}"/>
    <pc:docChg chg="custSel addSld delSld modSld">
      <pc:chgData name="Manuel Gimbert Rio" userId="6c14c737-9dac-466a-bc43-6ca64fda3b42" providerId="ADAL" clId="{06B5915B-81A3-4AC3-9D6C-05446B3DD8E7}" dt="2019-09-26T18:07:36.076" v="389" actId="2696"/>
      <pc:docMkLst>
        <pc:docMk/>
      </pc:docMkLst>
      <pc:sldChg chg="addSp modSp">
        <pc:chgData name="Manuel Gimbert Rio" userId="6c14c737-9dac-466a-bc43-6ca64fda3b42" providerId="ADAL" clId="{06B5915B-81A3-4AC3-9D6C-05446B3DD8E7}" dt="2019-09-26T07:27:16.221" v="23" actId="121"/>
        <pc:sldMkLst>
          <pc:docMk/>
          <pc:sldMk cId="394636757" sldId="260"/>
        </pc:sldMkLst>
        <pc:spChg chg="mod">
          <ac:chgData name="Manuel Gimbert Rio" userId="6c14c737-9dac-466a-bc43-6ca64fda3b42" providerId="ADAL" clId="{06B5915B-81A3-4AC3-9D6C-05446B3DD8E7}" dt="2019-09-26T07:26:39.498" v="7"/>
          <ac:spMkLst>
            <pc:docMk/>
            <pc:sldMk cId="394636757" sldId="260"/>
            <ac:spMk id="3" creationId="{C22CF7FB-2F36-488D-AF28-D4DC0215896C}"/>
          </ac:spMkLst>
        </pc:spChg>
        <pc:spChg chg="add mod">
          <ac:chgData name="Manuel Gimbert Rio" userId="6c14c737-9dac-466a-bc43-6ca64fda3b42" providerId="ADAL" clId="{06B5915B-81A3-4AC3-9D6C-05446B3DD8E7}" dt="2019-09-26T07:27:16.221" v="23" actId="121"/>
          <ac:spMkLst>
            <pc:docMk/>
            <pc:sldMk cId="394636757" sldId="260"/>
            <ac:spMk id="4" creationId="{B09DF77D-1000-4608-969E-253068E972D7}"/>
          </ac:spMkLst>
        </pc:spChg>
      </pc:sldChg>
      <pc:sldChg chg="addSp modSp">
        <pc:chgData name="Manuel Gimbert Rio" userId="6c14c737-9dac-466a-bc43-6ca64fda3b42" providerId="ADAL" clId="{06B5915B-81A3-4AC3-9D6C-05446B3DD8E7}" dt="2019-09-26T07:34:10.011" v="41" actId="14100"/>
        <pc:sldMkLst>
          <pc:docMk/>
          <pc:sldMk cId="2117848643" sldId="266"/>
        </pc:sldMkLst>
        <pc:spChg chg="mod">
          <ac:chgData name="Manuel Gimbert Rio" userId="6c14c737-9dac-466a-bc43-6ca64fda3b42" providerId="ADAL" clId="{06B5915B-81A3-4AC3-9D6C-05446B3DD8E7}" dt="2019-09-26T07:33:07.132" v="39" actId="1076"/>
          <ac:spMkLst>
            <pc:docMk/>
            <pc:sldMk cId="2117848643" sldId="266"/>
            <ac:spMk id="2" creationId="{FA8FCEA2-A8EF-453A-A9E9-DA78639ECD6B}"/>
          </ac:spMkLst>
        </pc:spChg>
        <pc:spChg chg="add mod">
          <ac:chgData name="Manuel Gimbert Rio" userId="6c14c737-9dac-466a-bc43-6ca64fda3b42" providerId="ADAL" clId="{06B5915B-81A3-4AC3-9D6C-05446B3DD8E7}" dt="2019-09-26T07:32:58.791" v="38" actId="20577"/>
          <ac:spMkLst>
            <pc:docMk/>
            <pc:sldMk cId="2117848643" sldId="266"/>
            <ac:spMk id="4" creationId="{EDF4D613-4804-45DA-B97D-11CAA01816AE}"/>
          </ac:spMkLst>
        </pc:spChg>
        <pc:picChg chg="mod">
          <ac:chgData name="Manuel Gimbert Rio" userId="6c14c737-9dac-466a-bc43-6ca64fda3b42" providerId="ADAL" clId="{06B5915B-81A3-4AC3-9D6C-05446B3DD8E7}" dt="2019-09-26T07:34:10.011" v="41" actId="14100"/>
          <ac:picMkLst>
            <pc:docMk/>
            <pc:sldMk cId="2117848643" sldId="266"/>
            <ac:picMk id="6146" creationId="{6E39331D-EB2F-4F13-9EB6-D3FFC88B77E4}"/>
          </ac:picMkLst>
        </pc:picChg>
      </pc:sldChg>
      <pc:sldChg chg="addSp modSp">
        <pc:chgData name="Manuel Gimbert Rio" userId="6c14c737-9dac-466a-bc43-6ca64fda3b42" providerId="ADAL" clId="{06B5915B-81A3-4AC3-9D6C-05446B3DD8E7}" dt="2019-09-26T07:55:23.512" v="68" actId="1035"/>
        <pc:sldMkLst>
          <pc:docMk/>
          <pc:sldMk cId="3780665534" sldId="273"/>
        </pc:sldMkLst>
        <pc:spChg chg="add mod">
          <ac:chgData name="Manuel Gimbert Rio" userId="6c14c737-9dac-466a-bc43-6ca64fda3b42" providerId="ADAL" clId="{06B5915B-81A3-4AC3-9D6C-05446B3DD8E7}" dt="2019-09-26T07:55:23.512" v="68" actId="1035"/>
          <ac:spMkLst>
            <pc:docMk/>
            <pc:sldMk cId="3780665534" sldId="273"/>
            <ac:spMk id="7" creationId="{5CFCEDFE-05B9-4734-A220-AA8F1A50F359}"/>
          </ac:spMkLst>
        </pc:spChg>
      </pc:sldChg>
      <pc:sldChg chg="addSp modSp">
        <pc:chgData name="Manuel Gimbert Rio" userId="6c14c737-9dac-466a-bc43-6ca64fda3b42" providerId="ADAL" clId="{06B5915B-81A3-4AC3-9D6C-05446B3DD8E7}" dt="2019-09-26T08:46:13.432" v="85" actId="14100"/>
        <pc:sldMkLst>
          <pc:docMk/>
          <pc:sldMk cId="1065270238" sldId="276"/>
        </pc:sldMkLst>
        <pc:spChg chg="add mod">
          <ac:chgData name="Manuel Gimbert Rio" userId="6c14c737-9dac-466a-bc43-6ca64fda3b42" providerId="ADAL" clId="{06B5915B-81A3-4AC3-9D6C-05446B3DD8E7}" dt="2019-09-26T08:46:13.432" v="85" actId="14100"/>
          <ac:spMkLst>
            <pc:docMk/>
            <pc:sldMk cId="1065270238" sldId="276"/>
            <ac:spMk id="12" creationId="{CCC586A0-3BB2-4A89-9D20-0707E63F9F19}"/>
          </ac:spMkLst>
        </pc:spChg>
      </pc:sldChg>
      <pc:sldChg chg="addSp modSp">
        <pc:chgData name="Manuel Gimbert Rio" userId="6c14c737-9dac-466a-bc43-6ca64fda3b42" providerId="ADAL" clId="{06B5915B-81A3-4AC3-9D6C-05446B3DD8E7}" dt="2019-09-26T09:19:29.839" v="383" actId="20577"/>
        <pc:sldMkLst>
          <pc:docMk/>
          <pc:sldMk cId="1763232052" sldId="289"/>
        </pc:sldMkLst>
        <pc:spChg chg="add mod">
          <ac:chgData name="Manuel Gimbert Rio" userId="6c14c737-9dac-466a-bc43-6ca64fda3b42" providerId="ADAL" clId="{06B5915B-81A3-4AC3-9D6C-05446B3DD8E7}" dt="2019-09-26T09:19:29.839" v="383" actId="20577"/>
          <ac:spMkLst>
            <pc:docMk/>
            <pc:sldMk cId="1763232052" sldId="289"/>
            <ac:spMk id="4" creationId="{F0137121-A951-41E6-86A5-9B8AE52BDB58}"/>
          </ac:spMkLst>
        </pc:spChg>
      </pc:sldChg>
      <pc:sldChg chg="addSp delSp add del modNotesTx">
        <pc:chgData name="Manuel Gimbert Rio" userId="6c14c737-9dac-466a-bc43-6ca64fda3b42" providerId="ADAL" clId="{06B5915B-81A3-4AC3-9D6C-05446B3DD8E7}" dt="2019-09-26T18:07:36.076" v="389" actId="2696"/>
        <pc:sldMkLst>
          <pc:docMk/>
          <pc:sldMk cId="1636289110" sldId="293"/>
        </pc:sldMkLst>
        <pc:spChg chg="add del">
          <ac:chgData name="Manuel Gimbert Rio" userId="6c14c737-9dac-466a-bc43-6ca64fda3b42" providerId="ADAL" clId="{06B5915B-81A3-4AC3-9D6C-05446B3DD8E7}" dt="2019-09-26T18:07:18.220" v="385" actId="478"/>
          <ac:spMkLst>
            <pc:docMk/>
            <pc:sldMk cId="1636289110" sldId="293"/>
            <ac:spMk id="2" creationId="{4B42799C-21F7-4C47-8211-DDCDF37088D0}"/>
          </ac:spMkLst>
        </pc:spChg>
        <pc:picChg chg="add del">
          <ac:chgData name="Manuel Gimbert Rio" userId="6c14c737-9dac-466a-bc43-6ca64fda3b42" providerId="ADAL" clId="{06B5915B-81A3-4AC3-9D6C-05446B3DD8E7}" dt="2019-09-26T18:07:23.700" v="387"/>
          <ac:picMkLst>
            <pc:docMk/>
            <pc:sldMk cId="1636289110" sldId="293"/>
            <ac:picMk id="3" creationId="{05FB1E74-2DDB-4748-9F7D-D76F197A3D5A}"/>
          </ac:picMkLst>
        </pc:picChg>
      </pc:sldChg>
      <pc:sldChg chg="add setBg">
        <pc:chgData name="Manuel Gimbert Rio" userId="6c14c737-9dac-466a-bc43-6ca64fda3b42" providerId="ADAL" clId="{06B5915B-81A3-4AC3-9D6C-05446B3DD8E7}" dt="2019-09-26T18:07:33.931" v="388"/>
        <pc:sldMkLst>
          <pc:docMk/>
          <pc:sldMk cId="3026919750" sldId="294"/>
        </pc:sldMkLst>
      </pc:sldChg>
    </pc:docChg>
  </pc:docChgLst>
</pc:chgInfo>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https://apisa365.sharepoint.com/sites/AdaptacinSAFER/Documentos%20compartidos/General/2019%20EASP/Estudio%20Investigacion/TIS%20FINAL.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apisa365.sharepoint.com/sites/AdaptacinSAFER/Documentos%20compartidos/General/2019%20EASP/Estudio%20Investigacion/TIS%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4"/>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dirty="0" err="1"/>
              <a:t>Problemas</a:t>
            </a:r>
            <a:r>
              <a:rPr lang="en-US" dirty="0"/>
              <a:t> Hardware / Software</a:t>
            </a:r>
          </a:p>
        </c:rich>
      </c:tx>
      <c:layout/>
      <c:spPr>
        <a:noFill/>
        <a:ln>
          <a:noFill/>
        </a:ln>
        <a:effectLst/>
      </c:spPr>
    </c:title>
    <c:plotArea>
      <c:layout>
        <c:manualLayout>
          <c:layoutTarget val="inner"/>
          <c:xMode val="edge"/>
          <c:yMode val="edge"/>
          <c:x val="4.2498441601049881E-2"/>
          <c:y val="8.8328712432072784E-2"/>
          <c:w val="0.95125155839895015"/>
          <c:h val="0.80852212487523523"/>
        </c:manualLayout>
      </c:layout>
      <c:barChart>
        <c:barDir val="col"/>
        <c:grouping val="clustered"/>
        <c:ser>
          <c:idx val="0"/>
          <c:order val="0"/>
          <c:tx>
            <c:strRef>
              <c:f>Hoja4!$D$90</c:f>
              <c:strCache>
                <c:ptCount val="1"/>
                <c:pt idx="0">
                  <c:v>Nº incidentes</c:v>
                </c:pt>
              </c:strCache>
            </c:strRef>
          </c:tx>
          <c:spPr>
            <a:noFill/>
            <a:ln w="9525" cap="flat" cmpd="sng" algn="ctr">
              <a:solidFill>
                <a:schemeClr val="accent2"/>
              </a:solidFill>
              <a:miter lim="800000"/>
            </a:ln>
            <a:effectLst>
              <a:glow rad="63500">
                <a:schemeClr val="accent2">
                  <a:satMod val="175000"/>
                  <a:alpha val="25000"/>
                </a:schemeClr>
              </a:glo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Hoja4!$C$91:$C$96</c:f>
              <c:strCache>
                <c:ptCount val="6"/>
                <c:pt idx="0">
                  <c:v>Interfaces con otros componentes o sistemas software</c:v>
                </c:pt>
                <c:pt idx="1">
                  <c:v>Problemas Software</c:v>
                </c:pt>
                <c:pt idx="2">
                  <c:v>Funcionalidad (incluyendo interfaz de usuario y adaptación de tareas)</c:v>
                </c:pt>
                <c:pt idx="3">
                  <c:v>Configuración del sistema</c:v>
                </c:pt>
                <c:pt idx="4">
                  <c:v>Hardware (dispositivo) caído o lento</c:v>
                </c:pt>
                <c:pt idx="5">
                  <c:v>Software no disponible o no licenciado</c:v>
                </c:pt>
              </c:strCache>
            </c:strRef>
          </c:cat>
          <c:val>
            <c:numRef>
              <c:f>Hoja4!$D$91:$D$96</c:f>
              <c:numCache>
                <c:formatCode>General</c:formatCode>
                <c:ptCount val="6"/>
                <c:pt idx="0">
                  <c:v>91</c:v>
                </c:pt>
                <c:pt idx="1">
                  <c:v>7</c:v>
                </c:pt>
                <c:pt idx="2">
                  <c:v>7</c:v>
                </c:pt>
                <c:pt idx="3">
                  <c:v>4</c:v>
                </c:pt>
                <c:pt idx="4">
                  <c:v>2</c:v>
                </c:pt>
                <c:pt idx="5">
                  <c:v>2</c:v>
                </c:pt>
              </c:numCache>
            </c:numRef>
          </c:val>
          <c:extLst xmlns:c16r2="http://schemas.microsoft.com/office/drawing/2015/06/chart">
            <c:ext xmlns:c16="http://schemas.microsoft.com/office/drawing/2014/chart" uri="{C3380CC4-5D6E-409C-BE32-E72D297353CC}">
              <c16:uniqueId val="{00000000-D9F6-4459-8411-F6D82F56F783}"/>
            </c:ext>
          </c:extLst>
        </c:ser>
        <c:gapWidth val="315"/>
        <c:overlap val="-40"/>
        <c:axId val="83780352"/>
        <c:axId val="83781888"/>
      </c:barChart>
      <c:catAx>
        <c:axId val="83780352"/>
        <c:scaling>
          <c:orientation val="minMax"/>
        </c:scaling>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83781888"/>
        <c:crosses val="autoZero"/>
        <c:auto val="1"/>
        <c:lblAlgn val="ctr"/>
        <c:lblOffset val="100"/>
      </c:catAx>
      <c:valAx>
        <c:axId val="83781888"/>
        <c:scaling>
          <c:orientation val="minMax"/>
        </c:scaling>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8378035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Errores de Entrada / Salida de Información</a:t>
            </a:r>
          </a:p>
        </c:rich>
      </c:tx>
      <c:layout/>
      <c:spPr>
        <a:noFill/>
        <a:ln>
          <a:noFill/>
        </a:ln>
        <a:effectLst/>
      </c:spPr>
    </c:title>
    <c:plotArea>
      <c:layout>
        <c:manualLayout>
          <c:layoutTarget val="inner"/>
          <c:xMode val="edge"/>
          <c:yMode val="edge"/>
          <c:x val="8.7452291540480523E-2"/>
          <c:y val="0.18560192475940512"/>
          <c:w val="0.90286351706036749"/>
          <c:h val="0.56831765820939062"/>
        </c:manualLayout>
      </c:layout>
      <c:barChart>
        <c:barDir val="col"/>
        <c:grouping val="clustered"/>
        <c:ser>
          <c:idx val="0"/>
          <c:order val="0"/>
          <c:tx>
            <c:strRef>
              <c:f>Hoja4!$D$59</c:f>
              <c:strCache>
                <c:ptCount val="1"/>
                <c:pt idx="0">
                  <c:v>Nº Incidentes</c:v>
                </c:pt>
              </c:strCache>
            </c:strRef>
          </c:tx>
          <c:spPr>
            <a:noFill/>
            <a:ln w="9525" cap="flat" cmpd="sng" algn="ctr">
              <a:solidFill>
                <a:schemeClr val="accent1"/>
              </a:solidFill>
              <a:miter lim="800000"/>
            </a:ln>
            <a:effectLst>
              <a:glow rad="63500">
                <a:schemeClr val="accent1">
                  <a:satMod val="175000"/>
                  <a:alpha val="25000"/>
                </a:schemeClr>
              </a:glo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Hoja4!$C$60:$C$64</c:f>
              <c:strCache>
                <c:ptCount val="5"/>
                <c:pt idx="0">
                  <c:v>Introducción / Recuperación incorrecta de datos </c:v>
                </c:pt>
                <c:pt idx="1">
                  <c:v>Errores de Uso</c:v>
                </c:pt>
                <c:pt idx="2">
                  <c:v>No se introdujeron /recuperaron datos</c:v>
                </c:pt>
                <c:pt idx="3">
                  <c:v>Introducción / Recuperación parcial de datos</c:v>
                </c:pt>
                <c:pt idx="4">
                  <c:v>Salida Parcial de Datos</c:v>
                </c:pt>
              </c:strCache>
            </c:strRef>
          </c:cat>
          <c:val>
            <c:numRef>
              <c:f>Hoja4!$D$60:$D$64</c:f>
              <c:numCache>
                <c:formatCode>General</c:formatCode>
                <c:ptCount val="5"/>
                <c:pt idx="0">
                  <c:v>59</c:v>
                </c:pt>
                <c:pt idx="1">
                  <c:v>19</c:v>
                </c:pt>
                <c:pt idx="2">
                  <c:v>6</c:v>
                </c:pt>
                <c:pt idx="3">
                  <c:v>5</c:v>
                </c:pt>
                <c:pt idx="4">
                  <c:v>1</c:v>
                </c:pt>
              </c:numCache>
            </c:numRef>
          </c:val>
          <c:extLst xmlns:c16r2="http://schemas.microsoft.com/office/drawing/2015/06/chart">
            <c:ext xmlns:c16="http://schemas.microsoft.com/office/drawing/2014/chart" uri="{C3380CC4-5D6E-409C-BE32-E72D297353CC}">
              <c16:uniqueId val="{00000000-BC0A-46D1-A266-F8782BA97E81}"/>
            </c:ext>
          </c:extLst>
        </c:ser>
        <c:gapWidth val="315"/>
        <c:overlap val="-40"/>
        <c:axId val="84016128"/>
        <c:axId val="85472000"/>
      </c:barChart>
      <c:catAx>
        <c:axId val="84016128"/>
        <c:scaling>
          <c:orientation val="minMax"/>
        </c:scaling>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85472000"/>
        <c:crosses val="autoZero"/>
        <c:auto val="1"/>
        <c:lblAlgn val="ctr"/>
        <c:lblOffset val="100"/>
      </c:catAx>
      <c:valAx>
        <c:axId val="85472000"/>
        <c:scaling>
          <c:orientation val="minMax"/>
        </c:scaling>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84016128"/>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1"/>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hyperlink" Target="http://www.marianoramosmejia.com.ar/los-4-pasos-para-priorizar-3-tareas-que-son-muy-urgentes-y-muy-importantes/"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upo.es/diario/institucional/2013/05/la-identificacion-de-individuos-tema-central-de-dos-mesas-redondas-la-proxima-semana-en-la-upo/" TargetMode="External"/><Relationship Id="rId1" Type="http://schemas.openxmlformats.org/officeDocument/2006/relationships/image" Target="../media/image11.jpeg"/><Relationship Id="rId6" Type="http://schemas.openxmlformats.org/officeDocument/2006/relationships/hyperlink" Target="http://www.desguaces.net/blog/medio-ambiente/coches-diesel-los-mas-penalizados-por-plan-nacional-calidad-aire/" TargetMode="External"/><Relationship Id="rId5" Type="http://schemas.openxmlformats.org/officeDocument/2006/relationships/image" Target="../media/image13.jpeg"/><Relationship Id="rId4" Type="http://schemas.openxmlformats.org/officeDocument/2006/relationships/hyperlink" Target="https://estotambienespolitica.wordpress.com/2015/05/19/cultura-de-consenso/"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www.marianoramosmejia.com.ar/los-4-pasos-para-priorizar-3-tareas-que-son-muy-urgentes-y-muy-importantes/"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upo.es/diario/institucional/2013/05/la-identificacion-de-individuos-tema-central-de-dos-mesas-redondas-la-proxima-semana-en-la-upo/" TargetMode="External"/><Relationship Id="rId1" Type="http://schemas.openxmlformats.org/officeDocument/2006/relationships/image" Target="../media/image11.jpeg"/><Relationship Id="rId6" Type="http://schemas.openxmlformats.org/officeDocument/2006/relationships/hyperlink" Target="http://www.desguaces.net/blog/medio-ambiente/coches-diesel-los-mas-penalizados-por-plan-nacional-calidad-aire/" TargetMode="External"/><Relationship Id="rId5" Type="http://schemas.openxmlformats.org/officeDocument/2006/relationships/image" Target="../media/image13.jpeg"/><Relationship Id="rId4" Type="http://schemas.openxmlformats.org/officeDocument/2006/relationships/hyperlink" Target="https://estotambienespolitica.wordpress.com/2015/05/19/cultura-de-consenso/"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712C6-5AB6-4C67-B6DB-852B6FEC1341}" type="doc">
      <dgm:prSet loTypeId="urn:microsoft.com/office/officeart/2009/3/layout/DescendingProcess" loCatId="process" qsTypeId="urn:microsoft.com/office/officeart/2005/8/quickstyle/3d6" qsCatId="3D" csTypeId="urn:microsoft.com/office/officeart/2005/8/colors/accent1_2" csCatId="accent1" phldr="1"/>
      <dgm:spPr/>
      <dgm:t>
        <a:bodyPr/>
        <a:lstStyle/>
        <a:p>
          <a:endParaRPr lang="es-ES"/>
        </a:p>
      </dgm:t>
    </dgm:pt>
    <dgm:pt modelId="{AD09C19B-7C2D-44C8-A75E-410774CEA136}">
      <dgm:prSet/>
      <dgm:spPr/>
      <dgm:t>
        <a:bodyPr/>
        <a:lstStyle/>
        <a:p>
          <a:r>
            <a:rPr lang="es-ES" b="1" dirty="0">
              <a:solidFill>
                <a:srgbClr val="C00000"/>
              </a:solidFill>
              <a:effectLst>
                <a:outerShdw blurRad="38100" dist="38100" dir="2700000" algn="tl">
                  <a:srgbClr val="000000">
                    <a:alpha val="43137"/>
                  </a:srgbClr>
                </a:outerShdw>
              </a:effectLst>
              <a:latin typeface="+mj-lt"/>
            </a:rPr>
            <a:t>Introducción</a:t>
          </a:r>
          <a:endParaRPr lang="es-ES" dirty="0">
            <a:solidFill>
              <a:srgbClr val="C00000"/>
            </a:solidFill>
            <a:effectLst>
              <a:outerShdw blurRad="38100" dist="38100" dir="2700000" algn="tl">
                <a:srgbClr val="000000">
                  <a:alpha val="43137"/>
                </a:srgbClr>
              </a:outerShdw>
            </a:effectLst>
            <a:latin typeface="+mj-lt"/>
          </a:endParaRPr>
        </a:p>
      </dgm:t>
    </dgm:pt>
    <dgm:pt modelId="{353E6EB8-19A7-4D97-921E-F1DA33FE0AAA}" type="parTrans" cxnId="{0EBFF4FC-C9EC-4900-B5FA-B3E8B53ECE5D}">
      <dgm:prSet/>
      <dgm:spPr/>
      <dgm:t>
        <a:bodyPr/>
        <a:lstStyle/>
        <a:p>
          <a:endParaRPr lang="es-ES"/>
        </a:p>
      </dgm:t>
    </dgm:pt>
    <dgm:pt modelId="{BA9AE409-C6E6-4106-93C5-0B3C71FDD4A8}" type="sibTrans" cxnId="{0EBFF4FC-C9EC-4900-B5FA-B3E8B53ECE5D}">
      <dgm:prSet/>
      <dgm:spPr/>
      <dgm:t>
        <a:bodyPr/>
        <a:lstStyle/>
        <a:p>
          <a:endParaRPr lang="es-ES"/>
        </a:p>
      </dgm:t>
    </dgm:pt>
    <dgm:pt modelId="{C4839B1E-D7A6-4765-968C-9DD05DD68832}">
      <dgm:prSet/>
      <dgm:spPr/>
      <dgm:t>
        <a:bodyPr/>
        <a:lstStyle/>
        <a:p>
          <a:r>
            <a:rPr lang="es-ES" b="1" dirty="0">
              <a:solidFill>
                <a:srgbClr val="C00000"/>
              </a:solidFill>
              <a:effectLst>
                <a:outerShdw blurRad="38100" dist="38100" dir="2700000" algn="tl">
                  <a:srgbClr val="000000">
                    <a:alpha val="43137"/>
                  </a:srgbClr>
                </a:outerShdw>
              </a:effectLst>
              <a:latin typeface="+mj-lt"/>
            </a:rPr>
            <a:t>Método</a:t>
          </a:r>
          <a:endParaRPr lang="es-ES" dirty="0">
            <a:solidFill>
              <a:srgbClr val="C00000"/>
            </a:solidFill>
            <a:effectLst>
              <a:outerShdw blurRad="38100" dist="38100" dir="2700000" algn="tl">
                <a:srgbClr val="000000">
                  <a:alpha val="43137"/>
                </a:srgbClr>
              </a:outerShdw>
            </a:effectLst>
            <a:latin typeface="+mj-lt"/>
          </a:endParaRPr>
        </a:p>
      </dgm:t>
    </dgm:pt>
    <dgm:pt modelId="{5A19F1B9-4837-4B1C-A338-699E69330CE2}" type="parTrans" cxnId="{D9789D8C-AC2D-4C16-8B23-D1CDF51EF2D4}">
      <dgm:prSet/>
      <dgm:spPr/>
      <dgm:t>
        <a:bodyPr/>
        <a:lstStyle/>
        <a:p>
          <a:endParaRPr lang="es-ES"/>
        </a:p>
      </dgm:t>
    </dgm:pt>
    <dgm:pt modelId="{ECB69ED8-6D1C-42AF-8830-3571AD19CD57}" type="sibTrans" cxnId="{D9789D8C-AC2D-4C16-8B23-D1CDF51EF2D4}">
      <dgm:prSet/>
      <dgm:spPr>
        <a:solidFill>
          <a:schemeClr val="accent2">
            <a:lumMod val="75000"/>
          </a:schemeClr>
        </a:solidFill>
      </dgm:spPr>
      <dgm:t>
        <a:bodyPr/>
        <a:lstStyle/>
        <a:p>
          <a:endParaRPr lang="es-ES"/>
        </a:p>
      </dgm:t>
    </dgm:pt>
    <dgm:pt modelId="{774F0C33-D33A-4EE0-B165-F74525BA9CCC}">
      <dgm:prSet/>
      <dgm:spPr/>
      <dgm:t>
        <a:bodyPr/>
        <a:lstStyle/>
        <a:p>
          <a:r>
            <a:rPr lang="es-ES" b="1" dirty="0">
              <a:solidFill>
                <a:srgbClr val="C00000"/>
              </a:solidFill>
              <a:effectLst>
                <a:outerShdw blurRad="38100" dist="38100" dir="2700000" algn="tl">
                  <a:srgbClr val="000000">
                    <a:alpha val="43137"/>
                  </a:srgbClr>
                </a:outerShdw>
              </a:effectLst>
              <a:latin typeface="+mj-lt"/>
            </a:rPr>
            <a:t>Resultados</a:t>
          </a:r>
          <a:endParaRPr lang="es-ES" dirty="0">
            <a:solidFill>
              <a:srgbClr val="C00000"/>
            </a:solidFill>
            <a:effectLst>
              <a:outerShdw blurRad="38100" dist="38100" dir="2700000" algn="tl">
                <a:srgbClr val="000000">
                  <a:alpha val="43137"/>
                </a:srgbClr>
              </a:outerShdw>
            </a:effectLst>
            <a:latin typeface="+mj-lt"/>
          </a:endParaRPr>
        </a:p>
      </dgm:t>
    </dgm:pt>
    <dgm:pt modelId="{6CB83266-2F02-424F-B692-BF31CD50D57F}" type="parTrans" cxnId="{8D863EE4-8110-4640-9DCB-B54F4A197B25}">
      <dgm:prSet/>
      <dgm:spPr/>
      <dgm:t>
        <a:bodyPr/>
        <a:lstStyle/>
        <a:p>
          <a:endParaRPr lang="es-ES"/>
        </a:p>
      </dgm:t>
    </dgm:pt>
    <dgm:pt modelId="{7D9B0090-F728-4B76-8424-2A7AA30134EC}" type="sibTrans" cxnId="{8D863EE4-8110-4640-9DCB-B54F4A197B25}">
      <dgm:prSet/>
      <dgm:spPr>
        <a:solidFill>
          <a:schemeClr val="accent2">
            <a:lumMod val="75000"/>
          </a:schemeClr>
        </a:solidFill>
      </dgm:spPr>
      <dgm:t>
        <a:bodyPr/>
        <a:lstStyle/>
        <a:p>
          <a:endParaRPr lang="es-ES"/>
        </a:p>
      </dgm:t>
    </dgm:pt>
    <dgm:pt modelId="{6FBBB646-D9E7-4E18-82F3-74CFFA0CED8D}">
      <dgm:prSet/>
      <dgm:spPr/>
      <dgm:t>
        <a:bodyPr/>
        <a:lstStyle/>
        <a:p>
          <a:r>
            <a:rPr lang="es-ES" b="1" dirty="0">
              <a:solidFill>
                <a:srgbClr val="C00000"/>
              </a:solidFill>
              <a:effectLst>
                <a:outerShdw blurRad="38100" dist="38100" dir="2700000" algn="tl">
                  <a:srgbClr val="000000">
                    <a:alpha val="43137"/>
                  </a:srgbClr>
                </a:outerShdw>
              </a:effectLst>
              <a:latin typeface="+mj-lt"/>
            </a:rPr>
            <a:t>Conclusiones</a:t>
          </a:r>
          <a:endParaRPr lang="es-ES" dirty="0">
            <a:solidFill>
              <a:srgbClr val="C00000"/>
            </a:solidFill>
            <a:effectLst>
              <a:outerShdw blurRad="38100" dist="38100" dir="2700000" algn="tl">
                <a:srgbClr val="000000">
                  <a:alpha val="43137"/>
                </a:srgbClr>
              </a:outerShdw>
            </a:effectLst>
            <a:latin typeface="+mj-lt"/>
          </a:endParaRPr>
        </a:p>
      </dgm:t>
    </dgm:pt>
    <dgm:pt modelId="{ECB9C915-A2FC-488D-A16C-E669CAB19B87}" type="parTrans" cxnId="{6E957B73-36E5-4E55-B4D5-7525E6A1FCEE}">
      <dgm:prSet/>
      <dgm:spPr/>
      <dgm:t>
        <a:bodyPr/>
        <a:lstStyle/>
        <a:p>
          <a:endParaRPr lang="es-ES"/>
        </a:p>
      </dgm:t>
    </dgm:pt>
    <dgm:pt modelId="{9EBCE7E2-164A-417D-92F7-3B8B935B1CD3}" type="sibTrans" cxnId="{6E957B73-36E5-4E55-B4D5-7525E6A1FCEE}">
      <dgm:prSet/>
      <dgm:spPr/>
      <dgm:t>
        <a:bodyPr/>
        <a:lstStyle/>
        <a:p>
          <a:endParaRPr lang="es-ES"/>
        </a:p>
      </dgm:t>
    </dgm:pt>
    <dgm:pt modelId="{A5F18F30-10F4-41AA-997E-E5A9171525EE}">
      <dgm:prSet/>
      <dgm:spPr/>
      <dgm:t>
        <a:bodyPr/>
        <a:lstStyle/>
        <a:p>
          <a:r>
            <a:rPr lang="es-ES" b="1">
              <a:solidFill>
                <a:srgbClr val="C00000"/>
              </a:solidFill>
              <a:effectLst>
                <a:outerShdw blurRad="38100" dist="38100" dir="2700000" algn="tl">
                  <a:srgbClr val="000000">
                    <a:alpha val="43137"/>
                  </a:srgbClr>
                </a:outerShdw>
              </a:effectLst>
              <a:latin typeface="+mj-lt"/>
            </a:rPr>
            <a:t>Objetivo</a:t>
          </a:r>
          <a:endParaRPr lang="es-ES" dirty="0">
            <a:solidFill>
              <a:srgbClr val="C00000"/>
            </a:solidFill>
            <a:effectLst>
              <a:outerShdw blurRad="38100" dist="38100" dir="2700000" algn="tl">
                <a:srgbClr val="000000">
                  <a:alpha val="43137"/>
                </a:srgbClr>
              </a:outerShdw>
            </a:effectLst>
            <a:latin typeface="+mj-lt"/>
          </a:endParaRPr>
        </a:p>
      </dgm:t>
    </dgm:pt>
    <dgm:pt modelId="{AAE0C806-19A7-4CBD-BE43-339C4862CA0F}" type="parTrans" cxnId="{03E7A248-25AF-48B8-8C4A-09BA29291EC9}">
      <dgm:prSet/>
      <dgm:spPr/>
      <dgm:t>
        <a:bodyPr/>
        <a:lstStyle/>
        <a:p>
          <a:endParaRPr lang="es-ES"/>
        </a:p>
      </dgm:t>
    </dgm:pt>
    <dgm:pt modelId="{870421C4-5938-4E06-8136-09BD7C5F7C7B}" type="sibTrans" cxnId="{03E7A248-25AF-48B8-8C4A-09BA29291EC9}">
      <dgm:prSet/>
      <dgm:spPr>
        <a:solidFill>
          <a:schemeClr val="accent2">
            <a:lumMod val="75000"/>
          </a:schemeClr>
        </a:solidFill>
      </dgm:spPr>
      <dgm:t>
        <a:bodyPr/>
        <a:lstStyle/>
        <a:p>
          <a:endParaRPr lang="es-ES"/>
        </a:p>
      </dgm:t>
    </dgm:pt>
    <dgm:pt modelId="{3B743575-30C6-419F-B4C2-C72AD4C96D6E}" type="pres">
      <dgm:prSet presAssocID="{03E712C6-5AB6-4C67-B6DB-852B6FEC1341}" presName="Name0" presStyleCnt="0">
        <dgm:presLayoutVars>
          <dgm:chMax val="7"/>
          <dgm:chPref val="5"/>
        </dgm:presLayoutVars>
      </dgm:prSet>
      <dgm:spPr/>
      <dgm:t>
        <a:bodyPr/>
        <a:lstStyle/>
        <a:p>
          <a:endParaRPr lang="es-ES"/>
        </a:p>
      </dgm:t>
    </dgm:pt>
    <dgm:pt modelId="{F5C48792-D3E2-4726-81AD-5017528D5BFB}" type="pres">
      <dgm:prSet presAssocID="{03E712C6-5AB6-4C67-B6DB-852B6FEC1341}" presName="arrowNode" presStyleLbl="node1" presStyleIdx="0" presStyleCnt="1" custLinFactNeighborX="-18"/>
      <dgm:spPr>
        <a:solidFill>
          <a:schemeClr val="accent2"/>
        </a:solidFill>
      </dgm:spPr>
    </dgm:pt>
    <dgm:pt modelId="{04CF6A11-E6C9-46A6-B663-B3008AA6B4AC}" type="pres">
      <dgm:prSet presAssocID="{AD09C19B-7C2D-44C8-A75E-410774CEA136}" presName="txNode1" presStyleLbl="revTx" presStyleIdx="0" presStyleCnt="5" custLinFactNeighborX="1167">
        <dgm:presLayoutVars>
          <dgm:bulletEnabled val="1"/>
        </dgm:presLayoutVars>
      </dgm:prSet>
      <dgm:spPr/>
      <dgm:t>
        <a:bodyPr/>
        <a:lstStyle/>
        <a:p>
          <a:endParaRPr lang="es-ES"/>
        </a:p>
      </dgm:t>
    </dgm:pt>
    <dgm:pt modelId="{2E95837C-42AA-431A-ABD1-5F247148A10F}" type="pres">
      <dgm:prSet presAssocID="{A5F18F30-10F4-41AA-997E-E5A9171525EE}" presName="txNode2" presStyleLbl="revTx" presStyleIdx="1" presStyleCnt="5" custLinFactNeighborX="-39">
        <dgm:presLayoutVars>
          <dgm:bulletEnabled val="1"/>
        </dgm:presLayoutVars>
      </dgm:prSet>
      <dgm:spPr/>
      <dgm:t>
        <a:bodyPr/>
        <a:lstStyle/>
        <a:p>
          <a:endParaRPr lang="es-ES"/>
        </a:p>
      </dgm:t>
    </dgm:pt>
    <dgm:pt modelId="{7432ABA3-C4A4-4F7B-B374-D32412DBD36D}" type="pres">
      <dgm:prSet presAssocID="{870421C4-5938-4E06-8136-09BD7C5F7C7B}" presName="dotNode2" presStyleCnt="0"/>
      <dgm:spPr/>
    </dgm:pt>
    <dgm:pt modelId="{85F3B1CA-B649-45F1-B9E2-93ED75F0E3E7}" type="pres">
      <dgm:prSet presAssocID="{870421C4-5938-4E06-8136-09BD7C5F7C7B}" presName="dotRepeatNode" presStyleLbl="fgShp" presStyleIdx="0" presStyleCnt="3"/>
      <dgm:spPr/>
      <dgm:t>
        <a:bodyPr/>
        <a:lstStyle/>
        <a:p>
          <a:endParaRPr lang="es-ES"/>
        </a:p>
      </dgm:t>
    </dgm:pt>
    <dgm:pt modelId="{F45C67B7-79BD-45B7-8E9A-84E74C55BCEB}" type="pres">
      <dgm:prSet presAssocID="{C4839B1E-D7A6-4765-968C-9DD05DD68832}" presName="txNode3" presStyleLbl="revTx" presStyleIdx="2" presStyleCnt="5">
        <dgm:presLayoutVars>
          <dgm:bulletEnabled val="1"/>
        </dgm:presLayoutVars>
      </dgm:prSet>
      <dgm:spPr/>
      <dgm:t>
        <a:bodyPr/>
        <a:lstStyle/>
        <a:p>
          <a:endParaRPr lang="es-ES"/>
        </a:p>
      </dgm:t>
    </dgm:pt>
    <dgm:pt modelId="{F9B1EB88-9F84-4B7E-9FAF-589291330742}" type="pres">
      <dgm:prSet presAssocID="{ECB69ED8-6D1C-42AF-8830-3571AD19CD57}" presName="dotNode3" presStyleCnt="0"/>
      <dgm:spPr/>
    </dgm:pt>
    <dgm:pt modelId="{2BFA46C1-90EC-42FE-9B7F-227A4CEE27D1}" type="pres">
      <dgm:prSet presAssocID="{ECB69ED8-6D1C-42AF-8830-3571AD19CD57}" presName="dotRepeatNode" presStyleLbl="fgShp" presStyleIdx="1" presStyleCnt="3" custLinFactNeighborX="1"/>
      <dgm:spPr/>
      <dgm:t>
        <a:bodyPr/>
        <a:lstStyle/>
        <a:p>
          <a:endParaRPr lang="es-ES"/>
        </a:p>
      </dgm:t>
    </dgm:pt>
    <dgm:pt modelId="{4FF8449C-3DDC-4EDE-A478-72D2FBB527A8}" type="pres">
      <dgm:prSet presAssocID="{774F0C33-D33A-4EE0-B165-F74525BA9CCC}" presName="txNode4" presStyleLbl="revTx" presStyleIdx="3" presStyleCnt="5">
        <dgm:presLayoutVars>
          <dgm:bulletEnabled val="1"/>
        </dgm:presLayoutVars>
      </dgm:prSet>
      <dgm:spPr/>
      <dgm:t>
        <a:bodyPr/>
        <a:lstStyle/>
        <a:p>
          <a:endParaRPr lang="es-ES"/>
        </a:p>
      </dgm:t>
    </dgm:pt>
    <dgm:pt modelId="{21B1FA64-84D1-4977-946D-B55B22EAB8DF}" type="pres">
      <dgm:prSet presAssocID="{7D9B0090-F728-4B76-8424-2A7AA30134EC}" presName="dotNode4" presStyleCnt="0"/>
      <dgm:spPr/>
    </dgm:pt>
    <dgm:pt modelId="{52DA8CDC-1A92-4582-99AA-FA342F13F48B}" type="pres">
      <dgm:prSet presAssocID="{7D9B0090-F728-4B76-8424-2A7AA30134EC}" presName="dotRepeatNode" presStyleLbl="fgShp" presStyleIdx="2" presStyleCnt="3"/>
      <dgm:spPr/>
      <dgm:t>
        <a:bodyPr/>
        <a:lstStyle/>
        <a:p>
          <a:endParaRPr lang="es-ES"/>
        </a:p>
      </dgm:t>
    </dgm:pt>
    <dgm:pt modelId="{BCD8F1EC-FE99-4964-B921-8CF9926B8C9D}" type="pres">
      <dgm:prSet presAssocID="{6FBBB646-D9E7-4E18-82F3-74CFFA0CED8D}" presName="txNode5" presStyleLbl="revTx" presStyleIdx="4" presStyleCnt="5">
        <dgm:presLayoutVars>
          <dgm:bulletEnabled val="1"/>
        </dgm:presLayoutVars>
      </dgm:prSet>
      <dgm:spPr/>
      <dgm:t>
        <a:bodyPr/>
        <a:lstStyle/>
        <a:p>
          <a:endParaRPr lang="es-ES"/>
        </a:p>
      </dgm:t>
    </dgm:pt>
  </dgm:ptLst>
  <dgm:cxnLst>
    <dgm:cxn modelId="{BDD62B9E-E430-4552-B447-A2A9C763E175}" type="presOf" srcId="{774F0C33-D33A-4EE0-B165-F74525BA9CCC}" destId="{4FF8449C-3DDC-4EDE-A478-72D2FBB527A8}" srcOrd="0" destOrd="0" presId="urn:microsoft.com/office/officeart/2009/3/layout/DescendingProcess"/>
    <dgm:cxn modelId="{D9789D8C-AC2D-4C16-8B23-D1CDF51EF2D4}" srcId="{03E712C6-5AB6-4C67-B6DB-852B6FEC1341}" destId="{C4839B1E-D7A6-4765-968C-9DD05DD68832}" srcOrd="2" destOrd="0" parTransId="{5A19F1B9-4837-4B1C-A338-699E69330CE2}" sibTransId="{ECB69ED8-6D1C-42AF-8830-3571AD19CD57}"/>
    <dgm:cxn modelId="{EE49796C-36E5-44F1-9271-C8A6502DB406}" type="presOf" srcId="{AD09C19B-7C2D-44C8-A75E-410774CEA136}" destId="{04CF6A11-E6C9-46A6-B663-B3008AA6B4AC}" srcOrd="0" destOrd="0" presId="urn:microsoft.com/office/officeart/2009/3/layout/DescendingProcess"/>
    <dgm:cxn modelId="{D44D118C-B361-473C-A4A5-C9BFDD38BAD3}" type="presOf" srcId="{6FBBB646-D9E7-4E18-82F3-74CFFA0CED8D}" destId="{BCD8F1EC-FE99-4964-B921-8CF9926B8C9D}" srcOrd="0" destOrd="0" presId="urn:microsoft.com/office/officeart/2009/3/layout/DescendingProcess"/>
    <dgm:cxn modelId="{6E957B73-36E5-4E55-B4D5-7525E6A1FCEE}" srcId="{03E712C6-5AB6-4C67-B6DB-852B6FEC1341}" destId="{6FBBB646-D9E7-4E18-82F3-74CFFA0CED8D}" srcOrd="4" destOrd="0" parTransId="{ECB9C915-A2FC-488D-A16C-E669CAB19B87}" sibTransId="{9EBCE7E2-164A-417D-92F7-3B8B935B1CD3}"/>
    <dgm:cxn modelId="{218EA51E-A19F-4B32-A2D2-8D06B0F6C00A}" type="presOf" srcId="{870421C4-5938-4E06-8136-09BD7C5F7C7B}" destId="{85F3B1CA-B649-45F1-B9E2-93ED75F0E3E7}" srcOrd="0" destOrd="0" presId="urn:microsoft.com/office/officeart/2009/3/layout/DescendingProcess"/>
    <dgm:cxn modelId="{D89D0802-FB5E-4342-BEF5-D324641CF0D9}" type="presOf" srcId="{C4839B1E-D7A6-4765-968C-9DD05DD68832}" destId="{F45C67B7-79BD-45B7-8E9A-84E74C55BCEB}" srcOrd="0" destOrd="0" presId="urn:microsoft.com/office/officeart/2009/3/layout/DescendingProcess"/>
    <dgm:cxn modelId="{D3E65464-635D-470C-8CAC-E95B2A3A091B}" type="presOf" srcId="{A5F18F30-10F4-41AA-997E-E5A9171525EE}" destId="{2E95837C-42AA-431A-ABD1-5F247148A10F}" srcOrd="0" destOrd="0" presId="urn:microsoft.com/office/officeart/2009/3/layout/DescendingProcess"/>
    <dgm:cxn modelId="{33F222F2-1EAC-41F9-84E2-3C55631B47D1}" type="presOf" srcId="{7D9B0090-F728-4B76-8424-2A7AA30134EC}" destId="{52DA8CDC-1A92-4582-99AA-FA342F13F48B}" srcOrd="0" destOrd="0" presId="urn:microsoft.com/office/officeart/2009/3/layout/DescendingProcess"/>
    <dgm:cxn modelId="{8D863EE4-8110-4640-9DCB-B54F4A197B25}" srcId="{03E712C6-5AB6-4C67-B6DB-852B6FEC1341}" destId="{774F0C33-D33A-4EE0-B165-F74525BA9CCC}" srcOrd="3" destOrd="0" parTransId="{6CB83266-2F02-424F-B692-BF31CD50D57F}" sibTransId="{7D9B0090-F728-4B76-8424-2A7AA30134EC}"/>
    <dgm:cxn modelId="{03E7A248-25AF-48B8-8C4A-09BA29291EC9}" srcId="{03E712C6-5AB6-4C67-B6DB-852B6FEC1341}" destId="{A5F18F30-10F4-41AA-997E-E5A9171525EE}" srcOrd="1" destOrd="0" parTransId="{AAE0C806-19A7-4CBD-BE43-339C4862CA0F}" sibTransId="{870421C4-5938-4E06-8136-09BD7C5F7C7B}"/>
    <dgm:cxn modelId="{8835AF74-7406-4F31-A6CA-CBD695E7CCC7}" type="presOf" srcId="{03E712C6-5AB6-4C67-B6DB-852B6FEC1341}" destId="{3B743575-30C6-419F-B4C2-C72AD4C96D6E}" srcOrd="0" destOrd="0" presId="urn:microsoft.com/office/officeart/2009/3/layout/DescendingProcess"/>
    <dgm:cxn modelId="{5244A35D-9023-459D-8A25-4A3B1206A5C2}" type="presOf" srcId="{ECB69ED8-6D1C-42AF-8830-3571AD19CD57}" destId="{2BFA46C1-90EC-42FE-9B7F-227A4CEE27D1}" srcOrd="0" destOrd="0" presId="urn:microsoft.com/office/officeart/2009/3/layout/DescendingProcess"/>
    <dgm:cxn modelId="{0EBFF4FC-C9EC-4900-B5FA-B3E8B53ECE5D}" srcId="{03E712C6-5AB6-4C67-B6DB-852B6FEC1341}" destId="{AD09C19B-7C2D-44C8-A75E-410774CEA136}" srcOrd="0" destOrd="0" parTransId="{353E6EB8-19A7-4D97-921E-F1DA33FE0AAA}" sibTransId="{BA9AE409-C6E6-4106-93C5-0B3C71FDD4A8}"/>
    <dgm:cxn modelId="{4C5433C4-5373-467D-95B2-61BC0B50313B}" type="presParOf" srcId="{3B743575-30C6-419F-B4C2-C72AD4C96D6E}" destId="{F5C48792-D3E2-4726-81AD-5017528D5BFB}" srcOrd="0" destOrd="0" presId="urn:microsoft.com/office/officeart/2009/3/layout/DescendingProcess"/>
    <dgm:cxn modelId="{9A79A147-0D58-4E13-9742-B808D63C0128}" type="presParOf" srcId="{3B743575-30C6-419F-B4C2-C72AD4C96D6E}" destId="{04CF6A11-E6C9-46A6-B663-B3008AA6B4AC}" srcOrd="1" destOrd="0" presId="urn:microsoft.com/office/officeart/2009/3/layout/DescendingProcess"/>
    <dgm:cxn modelId="{5CCE1489-EB01-448E-BDE5-86B5A4881E15}" type="presParOf" srcId="{3B743575-30C6-419F-B4C2-C72AD4C96D6E}" destId="{2E95837C-42AA-431A-ABD1-5F247148A10F}" srcOrd="2" destOrd="0" presId="urn:microsoft.com/office/officeart/2009/3/layout/DescendingProcess"/>
    <dgm:cxn modelId="{03C47B8E-32F6-4035-BCC5-EC91CF2753C0}" type="presParOf" srcId="{3B743575-30C6-419F-B4C2-C72AD4C96D6E}" destId="{7432ABA3-C4A4-4F7B-B374-D32412DBD36D}" srcOrd="3" destOrd="0" presId="urn:microsoft.com/office/officeart/2009/3/layout/DescendingProcess"/>
    <dgm:cxn modelId="{F1720BD9-0DAC-4229-A640-ADEC49D24C2B}" type="presParOf" srcId="{7432ABA3-C4A4-4F7B-B374-D32412DBD36D}" destId="{85F3B1CA-B649-45F1-B9E2-93ED75F0E3E7}" srcOrd="0" destOrd="0" presId="urn:microsoft.com/office/officeart/2009/3/layout/DescendingProcess"/>
    <dgm:cxn modelId="{9B226DB4-B309-4494-803F-731C0183A8B0}" type="presParOf" srcId="{3B743575-30C6-419F-B4C2-C72AD4C96D6E}" destId="{F45C67B7-79BD-45B7-8E9A-84E74C55BCEB}" srcOrd="4" destOrd="0" presId="urn:microsoft.com/office/officeart/2009/3/layout/DescendingProcess"/>
    <dgm:cxn modelId="{435F310E-73C3-4B73-BADB-9002BD899E26}" type="presParOf" srcId="{3B743575-30C6-419F-B4C2-C72AD4C96D6E}" destId="{F9B1EB88-9F84-4B7E-9FAF-589291330742}" srcOrd="5" destOrd="0" presId="urn:microsoft.com/office/officeart/2009/3/layout/DescendingProcess"/>
    <dgm:cxn modelId="{56D1D32A-5E0C-4C99-A2D7-FA95C749B202}" type="presParOf" srcId="{F9B1EB88-9F84-4B7E-9FAF-589291330742}" destId="{2BFA46C1-90EC-42FE-9B7F-227A4CEE27D1}" srcOrd="0" destOrd="0" presId="urn:microsoft.com/office/officeart/2009/3/layout/DescendingProcess"/>
    <dgm:cxn modelId="{C797F7A6-F76D-4DCD-8B99-443E1715766B}" type="presParOf" srcId="{3B743575-30C6-419F-B4C2-C72AD4C96D6E}" destId="{4FF8449C-3DDC-4EDE-A478-72D2FBB527A8}" srcOrd="6" destOrd="0" presId="urn:microsoft.com/office/officeart/2009/3/layout/DescendingProcess"/>
    <dgm:cxn modelId="{9536EE96-8242-4A37-BAD5-BAE67740E9E2}" type="presParOf" srcId="{3B743575-30C6-419F-B4C2-C72AD4C96D6E}" destId="{21B1FA64-84D1-4977-946D-B55B22EAB8DF}" srcOrd="7" destOrd="0" presId="urn:microsoft.com/office/officeart/2009/3/layout/DescendingProcess"/>
    <dgm:cxn modelId="{47092BC7-14CA-48F7-97C4-8D4F3D1B092F}" type="presParOf" srcId="{21B1FA64-84D1-4977-946D-B55B22EAB8DF}" destId="{52DA8CDC-1A92-4582-99AA-FA342F13F48B}" srcOrd="0" destOrd="0" presId="urn:microsoft.com/office/officeart/2009/3/layout/DescendingProcess"/>
    <dgm:cxn modelId="{4CC13284-23A8-4341-80A1-98C4EF8F0554}" type="presParOf" srcId="{3B743575-30C6-419F-B4C2-C72AD4C96D6E}" destId="{BCD8F1EC-FE99-4964-B921-8CF9926B8C9D}" srcOrd="8" destOrd="0" presId="urn:microsoft.com/office/officeart/2009/3/layout/DescendingProcess"/>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33FCE8-FFB3-4916-B941-31E824B6BCA6}" type="doc">
      <dgm:prSet loTypeId="urn:microsoft.com/office/officeart/2008/layout/AscendingPictureAccentProcess" loCatId="process" qsTypeId="urn:microsoft.com/office/officeart/2005/8/quickstyle/simple1" qsCatId="simple" csTypeId="urn:microsoft.com/office/officeart/2005/8/colors/accent2_2" csCatId="accent2" phldr="1"/>
      <dgm:spPr/>
      <dgm:t>
        <a:bodyPr/>
        <a:lstStyle/>
        <a:p>
          <a:endParaRPr lang="es-ES"/>
        </a:p>
      </dgm:t>
    </dgm:pt>
    <dgm:pt modelId="{7B7DDE89-42C6-42A8-8032-00997F6C2373}">
      <dgm:prSet/>
      <dgm:spPr/>
      <dgm:t>
        <a:bodyPr/>
        <a:lstStyle/>
        <a:p>
          <a:r>
            <a:rPr lang="es-ES">
              <a:effectLst>
                <a:outerShdw blurRad="38100" dist="38100" dir="2700000" algn="tl">
                  <a:srgbClr val="000000">
                    <a:alpha val="43137"/>
                  </a:srgbClr>
                </a:outerShdw>
              </a:effectLst>
            </a:rPr>
            <a:t>Identificación envento TIS</a:t>
          </a:r>
        </a:p>
      </dgm:t>
    </dgm:pt>
    <dgm:pt modelId="{E1515EB4-A330-41A6-8823-FF2F9B6CFC68}" type="parTrans" cxnId="{4F5BFFCD-A2AA-423A-A01D-3DCD873B99DD}">
      <dgm:prSet/>
      <dgm:spPr/>
      <dgm:t>
        <a:bodyPr/>
        <a:lstStyle/>
        <a:p>
          <a:endParaRPr lang="es-ES"/>
        </a:p>
      </dgm:t>
    </dgm:pt>
    <dgm:pt modelId="{E0F187FF-37BE-48B4-A7F0-3F2F51915F8C}" type="sibTrans" cxnId="{4F5BFFCD-A2AA-423A-A01D-3DCD873B99DD}">
      <dgm:prSet/>
      <dgm:spPr>
        <a:blipFill>
          <a:blip xmlns:r="http://schemas.openxmlformats.org/officeDocument/2006/relationships" r:embed="rId1">
            <a:extLst>
              <a:ext uri="{28A0092B-C50C-407E-A947-70E740481C1C}">
                <a14:useLocalDpi xmlns="" xmlns:a14="http://schemas.microsoft.com/office/drawing/2010/main" val="0"/>
              </a:ext>
              <a:ext uri="{837473B0-CC2E-450A-ABE3-18F120FF3D39}">
                <a1611:picAttrSrcUrl xmlns="" xmlns:a1611="http://schemas.microsoft.com/office/drawing/2016/11/main" r:id="rId2"/>
              </a:ext>
            </a:extLst>
          </a:blip>
          <a:srcRect/>
          <a:stretch>
            <a:fillRect l="-8000" r="-8000"/>
          </a:stretch>
        </a:blipFill>
      </dgm:spPr>
      <dgm:t>
        <a:bodyPr/>
        <a:lstStyle/>
        <a:p>
          <a:endParaRPr lang="es-ES"/>
        </a:p>
      </dgm:t>
    </dgm:pt>
    <dgm:pt modelId="{5E01CA7B-CA0F-4055-9540-A0ECE5D10297}">
      <dgm:prSet/>
      <dgm:spPr/>
      <dgm:t>
        <a:bodyPr/>
        <a:lstStyle/>
        <a:p>
          <a:r>
            <a:rPr lang="es-ES" dirty="0">
              <a:effectLst>
                <a:outerShdw blurRad="38100" dist="38100" dir="2700000" algn="tl">
                  <a:srgbClr val="000000">
                    <a:alpha val="43137"/>
                  </a:srgbClr>
                </a:outerShdw>
              </a:effectLst>
            </a:rPr>
            <a:t>Consenso</a:t>
          </a:r>
        </a:p>
      </dgm:t>
    </dgm:pt>
    <dgm:pt modelId="{2E1C96FC-2F53-48C9-91C6-BCA7FD1A4FC4}" type="parTrans" cxnId="{EBAF6DC5-9094-46A4-9D1A-7F801445FB02}">
      <dgm:prSet/>
      <dgm:spPr/>
      <dgm:t>
        <a:bodyPr/>
        <a:lstStyle/>
        <a:p>
          <a:endParaRPr lang="es-ES"/>
        </a:p>
      </dgm:t>
    </dgm:pt>
    <dgm:pt modelId="{04460C3F-A607-4254-9090-B478FAB88F9F}" type="sibTrans" cxnId="{EBAF6DC5-9094-46A4-9D1A-7F801445FB02}">
      <dgm:prSet/>
      <dgm:spPr>
        <a:blipFill>
          <a:blip xmlns:r="http://schemas.openxmlformats.org/officeDocument/2006/relationships" r:embed="rId3">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a:stretch>
            <a:fillRect l="-24000" r="-24000"/>
          </a:stretch>
        </a:blipFill>
      </dgm:spPr>
      <dgm:t>
        <a:bodyPr/>
        <a:lstStyle/>
        <a:p>
          <a:endParaRPr lang="es-ES"/>
        </a:p>
      </dgm:t>
    </dgm:pt>
    <dgm:pt modelId="{D4D1CD16-A4E5-4BB8-B1E9-75A7E4BEAB72}">
      <dgm:prSet/>
      <dgm:spPr/>
      <dgm:t>
        <a:bodyPr/>
        <a:lstStyle/>
        <a:p>
          <a:r>
            <a:rPr lang="es-ES" dirty="0">
              <a:effectLst>
                <a:outerShdw blurRad="38100" dist="38100" dir="2700000" algn="tl">
                  <a:srgbClr val="000000">
                    <a:alpha val="43137"/>
                  </a:srgbClr>
                </a:outerShdw>
              </a:effectLst>
            </a:rPr>
            <a:t>Clasificación</a:t>
          </a:r>
        </a:p>
      </dgm:t>
    </dgm:pt>
    <dgm:pt modelId="{70F4B33F-93A6-4672-BF36-CF3C3C5A316F}" type="parTrans" cxnId="{DCA00CE2-B5B8-4877-8423-751FC1950CD0}">
      <dgm:prSet/>
      <dgm:spPr/>
      <dgm:t>
        <a:bodyPr/>
        <a:lstStyle/>
        <a:p>
          <a:endParaRPr lang="es-ES"/>
        </a:p>
      </dgm:t>
    </dgm:pt>
    <dgm:pt modelId="{F24D363A-2ED1-40FD-9264-0B559FAFE9F9}" type="sibTrans" cxnId="{DCA00CE2-B5B8-4877-8423-751FC1950CD0}">
      <dgm:prSet/>
      <dgm:spPr>
        <a:blipFill>
          <a:blip xmlns:r="http://schemas.openxmlformats.org/officeDocument/2006/relationships" r:embed="rId5">
            <a:extLst>
              <a:ext uri="{28A0092B-C50C-407E-A947-70E740481C1C}">
                <a14:useLocalDpi xmlns="" xmlns:a14="http://schemas.microsoft.com/office/drawing/2010/main" val="0"/>
              </a:ext>
              <a:ext uri="{837473B0-CC2E-450A-ABE3-18F120FF3D39}">
                <a1611:picAttrSrcUrl xmlns="" xmlns:a1611="http://schemas.microsoft.com/office/drawing/2016/11/main" r:id="rId6"/>
              </a:ext>
            </a:extLst>
          </a:blip>
          <a:srcRect/>
          <a:stretch>
            <a:fillRect l="-50000" r="-50000"/>
          </a:stretch>
        </a:blipFill>
      </dgm:spPr>
      <dgm:t>
        <a:bodyPr/>
        <a:lstStyle/>
        <a:p>
          <a:endParaRPr lang="es-ES"/>
        </a:p>
      </dgm:t>
    </dgm:pt>
    <dgm:pt modelId="{7A5F76F5-286A-4E1B-B063-27EE134538CA}">
      <dgm:prSet/>
      <dgm:spPr/>
      <dgm:t>
        <a:bodyPr/>
        <a:lstStyle/>
        <a:p>
          <a:r>
            <a:rPr lang="es-ES" dirty="0">
              <a:effectLst>
                <a:outerShdw blurRad="38100" dist="38100" dir="2700000" algn="tl">
                  <a:srgbClr val="000000">
                    <a:alpha val="43137"/>
                  </a:srgbClr>
                </a:outerShdw>
              </a:effectLst>
            </a:rPr>
            <a:t>Priorización</a:t>
          </a:r>
        </a:p>
      </dgm:t>
    </dgm:pt>
    <dgm:pt modelId="{12F0A45C-8E99-4213-A241-FBB2B31A244F}" type="parTrans" cxnId="{13AA8C8C-A3D8-4CD7-B3B2-CB694DC47BC6}">
      <dgm:prSet/>
      <dgm:spPr/>
      <dgm:t>
        <a:bodyPr/>
        <a:lstStyle/>
        <a:p>
          <a:endParaRPr lang="es-ES"/>
        </a:p>
      </dgm:t>
    </dgm:pt>
    <dgm:pt modelId="{0860F3CA-3313-4076-B993-390867135DB3}" type="sibTrans" cxnId="{13AA8C8C-A3D8-4CD7-B3B2-CB694DC47BC6}">
      <dgm:prSet/>
      <dgm:spPr>
        <a:blipFill>
          <a:blip xmlns:r="http://schemas.openxmlformats.org/officeDocument/2006/relationships" r:embed="rId7">
            <a:extLst>
              <a:ext uri="{28A0092B-C50C-407E-A947-70E740481C1C}">
                <a14:useLocalDpi xmlns="" xmlns:a14="http://schemas.microsoft.com/office/drawing/2010/main" val="0"/>
              </a:ext>
              <a:ext uri="{837473B0-CC2E-450A-ABE3-18F120FF3D39}">
                <a1611:picAttrSrcUrl xmlns="" xmlns:a1611="http://schemas.microsoft.com/office/drawing/2016/11/main" r:id="rId8"/>
              </a:ext>
            </a:extLst>
          </a:blip>
          <a:srcRect/>
          <a:stretch>
            <a:fillRect l="-19000" r="-19000"/>
          </a:stretch>
        </a:blipFill>
      </dgm:spPr>
      <dgm:t>
        <a:bodyPr/>
        <a:lstStyle/>
        <a:p>
          <a:endParaRPr lang="es-ES"/>
        </a:p>
      </dgm:t>
    </dgm:pt>
    <dgm:pt modelId="{F9376564-382E-4EDE-86DC-DB410727F09C}" type="pres">
      <dgm:prSet presAssocID="{3D33FCE8-FFB3-4916-B941-31E824B6BCA6}" presName="Name0" presStyleCnt="0">
        <dgm:presLayoutVars>
          <dgm:chMax val="7"/>
          <dgm:chPref val="7"/>
          <dgm:dir/>
        </dgm:presLayoutVars>
      </dgm:prSet>
      <dgm:spPr/>
      <dgm:t>
        <a:bodyPr/>
        <a:lstStyle/>
        <a:p>
          <a:endParaRPr lang="es-ES"/>
        </a:p>
      </dgm:t>
    </dgm:pt>
    <dgm:pt modelId="{E42326F5-49D9-422B-BBFD-DE873F3BDF5C}" type="pres">
      <dgm:prSet presAssocID="{3D33FCE8-FFB3-4916-B941-31E824B6BCA6}" presName="dot1" presStyleLbl="alignNode1" presStyleIdx="0" presStyleCnt="13"/>
      <dgm:spPr/>
    </dgm:pt>
    <dgm:pt modelId="{41047A3B-041E-444C-9DE1-63175E5210ED}" type="pres">
      <dgm:prSet presAssocID="{3D33FCE8-FFB3-4916-B941-31E824B6BCA6}" presName="dot2" presStyleLbl="alignNode1" presStyleIdx="1" presStyleCnt="13"/>
      <dgm:spPr/>
    </dgm:pt>
    <dgm:pt modelId="{328C1E76-126A-4D6C-9CAF-A9D9C1E93AA4}" type="pres">
      <dgm:prSet presAssocID="{3D33FCE8-FFB3-4916-B941-31E824B6BCA6}" presName="dot3" presStyleLbl="alignNode1" presStyleIdx="2" presStyleCnt="13"/>
      <dgm:spPr/>
    </dgm:pt>
    <dgm:pt modelId="{C8D8BC8C-4DC7-4D01-B23B-688E3A28F3B7}" type="pres">
      <dgm:prSet presAssocID="{3D33FCE8-FFB3-4916-B941-31E824B6BCA6}" presName="dot4" presStyleLbl="alignNode1" presStyleIdx="3" presStyleCnt="13"/>
      <dgm:spPr/>
    </dgm:pt>
    <dgm:pt modelId="{BE571002-F554-451A-AF44-5E84C561E62F}" type="pres">
      <dgm:prSet presAssocID="{3D33FCE8-FFB3-4916-B941-31E824B6BCA6}" presName="dot5" presStyleLbl="alignNode1" presStyleIdx="4" presStyleCnt="13"/>
      <dgm:spPr/>
    </dgm:pt>
    <dgm:pt modelId="{208335FB-F762-4614-A1F0-5BBD56EB665D}" type="pres">
      <dgm:prSet presAssocID="{3D33FCE8-FFB3-4916-B941-31E824B6BCA6}" presName="dot6" presStyleLbl="alignNode1" presStyleIdx="5" presStyleCnt="13"/>
      <dgm:spPr/>
    </dgm:pt>
    <dgm:pt modelId="{5D5BBF27-F989-455C-B13C-15B38B347D08}" type="pres">
      <dgm:prSet presAssocID="{3D33FCE8-FFB3-4916-B941-31E824B6BCA6}" presName="dotArrow1" presStyleLbl="alignNode1" presStyleIdx="6" presStyleCnt="13"/>
      <dgm:spPr/>
    </dgm:pt>
    <dgm:pt modelId="{4D411C89-54E9-4EAF-A07F-03056215DEE5}" type="pres">
      <dgm:prSet presAssocID="{3D33FCE8-FFB3-4916-B941-31E824B6BCA6}" presName="dotArrow2" presStyleLbl="alignNode1" presStyleIdx="7" presStyleCnt="13"/>
      <dgm:spPr/>
    </dgm:pt>
    <dgm:pt modelId="{15754532-F2B8-4079-91A7-49AC26F93F7F}" type="pres">
      <dgm:prSet presAssocID="{3D33FCE8-FFB3-4916-B941-31E824B6BCA6}" presName="dotArrow3" presStyleLbl="alignNode1" presStyleIdx="8" presStyleCnt="13"/>
      <dgm:spPr/>
    </dgm:pt>
    <dgm:pt modelId="{C20475CA-7755-4658-82DE-B30E43537764}" type="pres">
      <dgm:prSet presAssocID="{3D33FCE8-FFB3-4916-B941-31E824B6BCA6}" presName="dotArrow4" presStyleLbl="alignNode1" presStyleIdx="9" presStyleCnt="13"/>
      <dgm:spPr/>
    </dgm:pt>
    <dgm:pt modelId="{BE8C54C2-4159-46E6-9C8F-EB31EB8D7AB1}" type="pres">
      <dgm:prSet presAssocID="{3D33FCE8-FFB3-4916-B941-31E824B6BCA6}" presName="dotArrow5" presStyleLbl="alignNode1" presStyleIdx="10" presStyleCnt="13"/>
      <dgm:spPr/>
    </dgm:pt>
    <dgm:pt modelId="{DA6D4C64-E319-4154-B35E-F9E86DC19F44}" type="pres">
      <dgm:prSet presAssocID="{3D33FCE8-FFB3-4916-B941-31E824B6BCA6}" presName="dotArrow6" presStyleLbl="alignNode1" presStyleIdx="11" presStyleCnt="13"/>
      <dgm:spPr/>
    </dgm:pt>
    <dgm:pt modelId="{A19B1D41-00FB-4F51-8555-307A10C093B1}" type="pres">
      <dgm:prSet presAssocID="{3D33FCE8-FFB3-4916-B941-31E824B6BCA6}" presName="dotArrow7" presStyleLbl="alignNode1" presStyleIdx="12" presStyleCnt="13"/>
      <dgm:spPr/>
    </dgm:pt>
    <dgm:pt modelId="{476CF980-E8F7-4F00-B43A-A718E9D31451}" type="pres">
      <dgm:prSet presAssocID="{7B7DDE89-42C6-42A8-8032-00997F6C2373}" presName="parTx1" presStyleLbl="node1" presStyleIdx="0" presStyleCnt="4"/>
      <dgm:spPr/>
      <dgm:t>
        <a:bodyPr/>
        <a:lstStyle/>
        <a:p>
          <a:endParaRPr lang="es-ES"/>
        </a:p>
      </dgm:t>
    </dgm:pt>
    <dgm:pt modelId="{635C4A62-4A8B-48A6-8CAA-A4DBC4721EB8}" type="pres">
      <dgm:prSet presAssocID="{E0F187FF-37BE-48B4-A7F0-3F2F51915F8C}" presName="picture1" presStyleCnt="0"/>
      <dgm:spPr/>
    </dgm:pt>
    <dgm:pt modelId="{0961B3A0-BE1C-44B4-BE69-2724299A5970}" type="pres">
      <dgm:prSet presAssocID="{E0F187FF-37BE-48B4-A7F0-3F2F51915F8C}" presName="imageRepeatNode" presStyleLbl="fgImgPlace1" presStyleIdx="0" presStyleCnt="4"/>
      <dgm:spPr/>
      <dgm:t>
        <a:bodyPr/>
        <a:lstStyle/>
        <a:p>
          <a:endParaRPr lang="es-ES"/>
        </a:p>
      </dgm:t>
    </dgm:pt>
    <dgm:pt modelId="{D3B54405-F541-4AA5-945C-376B8B4D9DC0}" type="pres">
      <dgm:prSet presAssocID="{5E01CA7B-CA0F-4055-9540-A0ECE5D10297}" presName="parTx2" presStyleLbl="node1" presStyleIdx="1" presStyleCnt="4"/>
      <dgm:spPr/>
      <dgm:t>
        <a:bodyPr/>
        <a:lstStyle/>
        <a:p>
          <a:endParaRPr lang="es-ES"/>
        </a:p>
      </dgm:t>
    </dgm:pt>
    <dgm:pt modelId="{9E077F4A-CD07-45E4-9FA5-B8D2387469D6}" type="pres">
      <dgm:prSet presAssocID="{04460C3F-A607-4254-9090-B478FAB88F9F}" presName="picture2" presStyleCnt="0"/>
      <dgm:spPr/>
    </dgm:pt>
    <dgm:pt modelId="{078B2090-A68D-4975-BED5-644032B3A8E3}" type="pres">
      <dgm:prSet presAssocID="{04460C3F-A607-4254-9090-B478FAB88F9F}" presName="imageRepeatNode" presStyleLbl="fgImgPlace1" presStyleIdx="1" presStyleCnt="4"/>
      <dgm:spPr/>
      <dgm:t>
        <a:bodyPr/>
        <a:lstStyle/>
        <a:p>
          <a:endParaRPr lang="es-ES"/>
        </a:p>
      </dgm:t>
    </dgm:pt>
    <dgm:pt modelId="{F1F51092-2C12-4D76-9087-B84D92D0F7D9}" type="pres">
      <dgm:prSet presAssocID="{D4D1CD16-A4E5-4BB8-B1E9-75A7E4BEAB72}" presName="parTx3" presStyleLbl="node1" presStyleIdx="2" presStyleCnt="4"/>
      <dgm:spPr/>
      <dgm:t>
        <a:bodyPr/>
        <a:lstStyle/>
        <a:p>
          <a:endParaRPr lang="es-ES"/>
        </a:p>
      </dgm:t>
    </dgm:pt>
    <dgm:pt modelId="{0951A7F2-73FD-4648-93EA-D2306D7437B1}" type="pres">
      <dgm:prSet presAssocID="{F24D363A-2ED1-40FD-9264-0B559FAFE9F9}" presName="picture3" presStyleCnt="0"/>
      <dgm:spPr/>
    </dgm:pt>
    <dgm:pt modelId="{2FE0FA20-04FA-48DF-BB05-9E0C315EB362}" type="pres">
      <dgm:prSet presAssocID="{F24D363A-2ED1-40FD-9264-0B559FAFE9F9}" presName="imageRepeatNode" presStyleLbl="fgImgPlace1" presStyleIdx="2" presStyleCnt="4"/>
      <dgm:spPr/>
      <dgm:t>
        <a:bodyPr/>
        <a:lstStyle/>
        <a:p>
          <a:endParaRPr lang="es-ES"/>
        </a:p>
      </dgm:t>
    </dgm:pt>
    <dgm:pt modelId="{847E4619-F44E-41F6-9FAD-4C4BD7625481}" type="pres">
      <dgm:prSet presAssocID="{7A5F76F5-286A-4E1B-B063-27EE134538CA}" presName="parTx4" presStyleLbl="node1" presStyleIdx="3" presStyleCnt="4"/>
      <dgm:spPr/>
      <dgm:t>
        <a:bodyPr/>
        <a:lstStyle/>
        <a:p>
          <a:endParaRPr lang="es-ES"/>
        </a:p>
      </dgm:t>
    </dgm:pt>
    <dgm:pt modelId="{500A7D77-DA83-44F9-AA62-54BDC380580F}" type="pres">
      <dgm:prSet presAssocID="{0860F3CA-3313-4076-B993-390867135DB3}" presName="picture4" presStyleCnt="0"/>
      <dgm:spPr/>
    </dgm:pt>
    <dgm:pt modelId="{24271147-2805-418D-930A-2FAA1F7778CF}" type="pres">
      <dgm:prSet presAssocID="{0860F3CA-3313-4076-B993-390867135DB3}" presName="imageRepeatNode" presStyleLbl="fgImgPlace1" presStyleIdx="3" presStyleCnt="4"/>
      <dgm:spPr/>
      <dgm:t>
        <a:bodyPr/>
        <a:lstStyle/>
        <a:p>
          <a:endParaRPr lang="es-ES"/>
        </a:p>
      </dgm:t>
    </dgm:pt>
  </dgm:ptLst>
  <dgm:cxnLst>
    <dgm:cxn modelId="{D0BECCE9-E1D9-45A6-A222-0D146C590A1F}" type="presOf" srcId="{0860F3CA-3313-4076-B993-390867135DB3}" destId="{24271147-2805-418D-930A-2FAA1F7778CF}" srcOrd="0" destOrd="0" presId="urn:microsoft.com/office/officeart/2008/layout/AscendingPictureAccentProcess"/>
    <dgm:cxn modelId="{C124EC3C-6BCF-4A2C-AC11-181FE86574F9}" type="presOf" srcId="{F24D363A-2ED1-40FD-9264-0B559FAFE9F9}" destId="{2FE0FA20-04FA-48DF-BB05-9E0C315EB362}" srcOrd="0" destOrd="0" presId="urn:microsoft.com/office/officeart/2008/layout/AscendingPictureAccentProcess"/>
    <dgm:cxn modelId="{23F3FB1D-AAD7-4F0A-8DFC-F4E2ACAAED58}" type="presOf" srcId="{D4D1CD16-A4E5-4BB8-B1E9-75A7E4BEAB72}" destId="{F1F51092-2C12-4D76-9087-B84D92D0F7D9}" srcOrd="0" destOrd="0" presId="urn:microsoft.com/office/officeart/2008/layout/AscendingPictureAccentProcess"/>
    <dgm:cxn modelId="{62077B2F-3DC8-4454-9B29-BC8DCAA8207B}" type="presOf" srcId="{3D33FCE8-FFB3-4916-B941-31E824B6BCA6}" destId="{F9376564-382E-4EDE-86DC-DB410727F09C}" srcOrd="0" destOrd="0" presId="urn:microsoft.com/office/officeart/2008/layout/AscendingPictureAccentProcess"/>
    <dgm:cxn modelId="{DCA00CE2-B5B8-4877-8423-751FC1950CD0}" srcId="{3D33FCE8-FFB3-4916-B941-31E824B6BCA6}" destId="{D4D1CD16-A4E5-4BB8-B1E9-75A7E4BEAB72}" srcOrd="2" destOrd="0" parTransId="{70F4B33F-93A6-4672-BF36-CF3C3C5A316F}" sibTransId="{F24D363A-2ED1-40FD-9264-0B559FAFE9F9}"/>
    <dgm:cxn modelId="{13AA8C8C-A3D8-4CD7-B3B2-CB694DC47BC6}" srcId="{3D33FCE8-FFB3-4916-B941-31E824B6BCA6}" destId="{7A5F76F5-286A-4E1B-B063-27EE134538CA}" srcOrd="3" destOrd="0" parTransId="{12F0A45C-8E99-4213-A241-FBB2B31A244F}" sibTransId="{0860F3CA-3313-4076-B993-390867135DB3}"/>
    <dgm:cxn modelId="{7EED0AA4-AA8E-4CC8-949F-C36A40AE0E14}" type="presOf" srcId="{04460C3F-A607-4254-9090-B478FAB88F9F}" destId="{078B2090-A68D-4975-BED5-644032B3A8E3}" srcOrd="0" destOrd="0" presId="urn:microsoft.com/office/officeart/2008/layout/AscendingPictureAccentProcess"/>
    <dgm:cxn modelId="{493E674F-39E9-465E-B445-FFAC8A22EFB8}" type="presOf" srcId="{5E01CA7B-CA0F-4055-9540-A0ECE5D10297}" destId="{D3B54405-F541-4AA5-945C-376B8B4D9DC0}" srcOrd="0" destOrd="0" presId="urn:microsoft.com/office/officeart/2008/layout/AscendingPictureAccentProcess"/>
    <dgm:cxn modelId="{7AE4D90A-CC7A-42D3-B836-0150FD9D2577}" type="presOf" srcId="{7B7DDE89-42C6-42A8-8032-00997F6C2373}" destId="{476CF980-E8F7-4F00-B43A-A718E9D31451}" srcOrd="0" destOrd="0" presId="urn:microsoft.com/office/officeart/2008/layout/AscendingPictureAccentProcess"/>
    <dgm:cxn modelId="{A1A800B0-BCC4-4D39-B2D3-598AA50B9C09}" type="presOf" srcId="{E0F187FF-37BE-48B4-A7F0-3F2F51915F8C}" destId="{0961B3A0-BE1C-44B4-BE69-2724299A5970}" srcOrd="0" destOrd="0" presId="urn:microsoft.com/office/officeart/2008/layout/AscendingPictureAccentProcess"/>
    <dgm:cxn modelId="{7331D09C-496E-45EB-8948-02FE59210216}" type="presOf" srcId="{7A5F76F5-286A-4E1B-B063-27EE134538CA}" destId="{847E4619-F44E-41F6-9FAD-4C4BD7625481}" srcOrd="0" destOrd="0" presId="urn:microsoft.com/office/officeart/2008/layout/AscendingPictureAccentProcess"/>
    <dgm:cxn modelId="{EBAF6DC5-9094-46A4-9D1A-7F801445FB02}" srcId="{3D33FCE8-FFB3-4916-B941-31E824B6BCA6}" destId="{5E01CA7B-CA0F-4055-9540-A0ECE5D10297}" srcOrd="1" destOrd="0" parTransId="{2E1C96FC-2F53-48C9-91C6-BCA7FD1A4FC4}" sibTransId="{04460C3F-A607-4254-9090-B478FAB88F9F}"/>
    <dgm:cxn modelId="{4F5BFFCD-A2AA-423A-A01D-3DCD873B99DD}" srcId="{3D33FCE8-FFB3-4916-B941-31E824B6BCA6}" destId="{7B7DDE89-42C6-42A8-8032-00997F6C2373}" srcOrd="0" destOrd="0" parTransId="{E1515EB4-A330-41A6-8823-FF2F9B6CFC68}" sibTransId="{E0F187FF-37BE-48B4-A7F0-3F2F51915F8C}"/>
    <dgm:cxn modelId="{FAC60912-319C-4B97-96A9-6348E7CE1EEE}" type="presParOf" srcId="{F9376564-382E-4EDE-86DC-DB410727F09C}" destId="{E42326F5-49D9-422B-BBFD-DE873F3BDF5C}" srcOrd="0" destOrd="0" presId="urn:microsoft.com/office/officeart/2008/layout/AscendingPictureAccentProcess"/>
    <dgm:cxn modelId="{1863D430-DC51-491A-AB14-4B65A14F4FB8}" type="presParOf" srcId="{F9376564-382E-4EDE-86DC-DB410727F09C}" destId="{41047A3B-041E-444C-9DE1-63175E5210ED}" srcOrd="1" destOrd="0" presId="urn:microsoft.com/office/officeart/2008/layout/AscendingPictureAccentProcess"/>
    <dgm:cxn modelId="{AD22C499-A46E-494B-BCDF-C2352899156E}" type="presParOf" srcId="{F9376564-382E-4EDE-86DC-DB410727F09C}" destId="{328C1E76-126A-4D6C-9CAF-A9D9C1E93AA4}" srcOrd="2" destOrd="0" presId="urn:microsoft.com/office/officeart/2008/layout/AscendingPictureAccentProcess"/>
    <dgm:cxn modelId="{6479F839-E984-49DA-8DAF-F33A74749C41}" type="presParOf" srcId="{F9376564-382E-4EDE-86DC-DB410727F09C}" destId="{C8D8BC8C-4DC7-4D01-B23B-688E3A28F3B7}" srcOrd="3" destOrd="0" presId="urn:microsoft.com/office/officeart/2008/layout/AscendingPictureAccentProcess"/>
    <dgm:cxn modelId="{95885262-8CD4-436B-94EE-FDC6C281932C}" type="presParOf" srcId="{F9376564-382E-4EDE-86DC-DB410727F09C}" destId="{BE571002-F554-451A-AF44-5E84C561E62F}" srcOrd="4" destOrd="0" presId="urn:microsoft.com/office/officeart/2008/layout/AscendingPictureAccentProcess"/>
    <dgm:cxn modelId="{B790DD96-3BEA-4419-84B0-F33EBA432997}" type="presParOf" srcId="{F9376564-382E-4EDE-86DC-DB410727F09C}" destId="{208335FB-F762-4614-A1F0-5BBD56EB665D}" srcOrd="5" destOrd="0" presId="urn:microsoft.com/office/officeart/2008/layout/AscendingPictureAccentProcess"/>
    <dgm:cxn modelId="{EFEF2219-6073-4FA9-BBC1-38B3117B302A}" type="presParOf" srcId="{F9376564-382E-4EDE-86DC-DB410727F09C}" destId="{5D5BBF27-F989-455C-B13C-15B38B347D08}" srcOrd="6" destOrd="0" presId="urn:microsoft.com/office/officeart/2008/layout/AscendingPictureAccentProcess"/>
    <dgm:cxn modelId="{2C54153D-FFE8-46D4-88D8-A4E33C7AC37A}" type="presParOf" srcId="{F9376564-382E-4EDE-86DC-DB410727F09C}" destId="{4D411C89-54E9-4EAF-A07F-03056215DEE5}" srcOrd="7" destOrd="0" presId="urn:microsoft.com/office/officeart/2008/layout/AscendingPictureAccentProcess"/>
    <dgm:cxn modelId="{882BBE15-BE25-416E-B32B-F41C60F38CF4}" type="presParOf" srcId="{F9376564-382E-4EDE-86DC-DB410727F09C}" destId="{15754532-F2B8-4079-91A7-49AC26F93F7F}" srcOrd="8" destOrd="0" presId="urn:microsoft.com/office/officeart/2008/layout/AscendingPictureAccentProcess"/>
    <dgm:cxn modelId="{66EDA317-3B37-456F-9A7C-405F0DFF15E6}" type="presParOf" srcId="{F9376564-382E-4EDE-86DC-DB410727F09C}" destId="{C20475CA-7755-4658-82DE-B30E43537764}" srcOrd="9" destOrd="0" presId="urn:microsoft.com/office/officeart/2008/layout/AscendingPictureAccentProcess"/>
    <dgm:cxn modelId="{9B5419B3-C075-44B2-9B0F-8F10F175B017}" type="presParOf" srcId="{F9376564-382E-4EDE-86DC-DB410727F09C}" destId="{BE8C54C2-4159-46E6-9C8F-EB31EB8D7AB1}" srcOrd="10" destOrd="0" presId="urn:microsoft.com/office/officeart/2008/layout/AscendingPictureAccentProcess"/>
    <dgm:cxn modelId="{7E609493-443A-4A90-9153-EC4322D811AF}" type="presParOf" srcId="{F9376564-382E-4EDE-86DC-DB410727F09C}" destId="{DA6D4C64-E319-4154-B35E-F9E86DC19F44}" srcOrd="11" destOrd="0" presId="urn:microsoft.com/office/officeart/2008/layout/AscendingPictureAccentProcess"/>
    <dgm:cxn modelId="{6AB3C916-8FA5-44B7-AC39-688996FE7E31}" type="presParOf" srcId="{F9376564-382E-4EDE-86DC-DB410727F09C}" destId="{A19B1D41-00FB-4F51-8555-307A10C093B1}" srcOrd="12" destOrd="0" presId="urn:microsoft.com/office/officeart/2008/layout/AscendingPictureAccentProcess"/>
    <dgm:cxn modelId="{4F89B50E-2938-4CDE-A518-1827BC4EEB73}" type="presParOf" srcId="{F9376564-382E-4EDE-86DC-DB410727F09C}" destId="{476CF980-E8F7-4F00-B43A-A718E9D31451}" srcOrd="13" destOrd="0" presId="urn:microsoft.com/office/officeart/2008/layout/AscendingPictureAccentProcess"/>
    <dgm:cxn modelId="{03EB3198-2C29-4BC6-B193-43BA7DAD25BA}" type="presParOf" srcId="{F9376564-382E-4EDE-86DC-DB410727F09C}" destId="{635C4A62-4A8B-48A6-8CAA-A4DBC4721EB8}" srcOrd="14" destOrd="0" presId="urn:microsoft.com/office/officeart/2008/layout/AscendingPictureAccentProcess"/>
    <dgm:cxn modelId="{7EF0F283-56C2-4B38-B52D-F25B0B14D396}" type="presParOf" srcId="{635C4A62-4A8B-48A6-8CAA-A4DBC4721EB8}" destId="{0961B3A0-BE1C-44B4-BE69-2724299A5970}" srcOrd="0" destOrd="0" presId="urn:microsoft.com/office/officeart/2008/layout/AscendingPictureAccentProcess"/>
    <dgm:cxn modelId="{D2B7FFC8-0902-401D-954D-CD997ED9F890}" type="presParOf" srcId="{F9376564-382E-4EDE-86DC-DB410727F09C}" destId="{D3B54405-F541-4AA5-945C-376B8B4D9DC0}" srcOrd="15" destOrd="0" presId="urn:microsoft.com/office/officeart/2008/layout/AscendingPictureAccentProcess"/>
    <dgm:cxn modelId="{A7512FDF-6009-4AEB-A5D2-C46AEA1820E5}" type="presParOf" srcId="{F9376564-382E-4EDE-86DC-DB410727F09C}" destId="{9E077F4A-CD07-45E4-9FA5-B8D2387469D6}" srcOrd="16" destOrd="0" presId="urn:microsoft.com/office/officeart/2008/layout/AscendingPictureAccentProcess"/>
    <dgm:cxn modelId="{07E4B7A6-27C9-4013-9E85-CE0ABFF202FC}" type="presParOf" srcId="{9E077F4A-CD07-45E4-9FA5-B8D2387469D6}" destId="{078B2090-A68D-4975-BED5-644032B3A8E3}" srcOrd="0" destOrd="0" presId="urn:microsoft.com/office/officeart/2008/layout/AscendingPictureAccentProcess"/>
    <dgm:cxn modelId="{71C4D0BE-C7AD-4061-81B6-1C7A6925F6B8}" type="presParOf" srcId="{F9376564-382E-4EDE-86DC-DB410727F09C}" destId="{F1F51092-2C12-4D76-9087-B84D92D0F7D9}" srcOrd="17" destOrd="0" presId="urn:microsoft.com/office/officeart/2008/layout/AscendingPictureAccentProcess"/>
    <dgm:cxn modelId="{8502CFEF-CD44-48AF-823C-C5A84E9C1612}" type="presParOf" srcId="{F9376564-382E-4EDE-86DC-DB410727F09C}" destId="{0951A7F2-73FD-4648-93EA-D2306D7437B1}" srcOrd="18" destOrd="0" presId="urn:microsoft.com/office/officeart/2008/layout/AscendingPictureAccentProcess"/>
    <dgm:cxn modelId="{D22AE838-5B77-4C15-9B6A-A2E13118B54C}" type="presParOf" srcId="{0951A7F2-73FD-4648-93EA-D2306D7437B1}" destId="{2FE0FA20-04FA-48DF-BB05-9E0C315EB362}" srcOrd="0" destOrd="0" presId="urn:microsoft.com/office/officeart/2008/layout/AscendingPictureAccentProcess"/>
    <dgm:cxn modelId="{7F824022-4417-44BC-A58F-496C80987F7D}" type="presParOf" srcId="{F9376564-382E-4EDE-86DC-DB410727F09C}" destId="{847E4619-F44E-41F6-9FAD-4C4BD7625481}" srcOrd="19" destOrd="0" presId="urn:microsoft.com/office/officeart/2008/layout/AscendingPictureAccentProcess"/>
    <dgm:cxn modelId="{FDCB6825-1011-4472-9D4F-C1159121CF5F}" type="presParOf" srcId="{F9376564-382E-4EDE-86DC-DB410727F09C}" destId="{500A7D77-DA83-44F9-AA62-54BDC380580F}" srcOrd="20" destOrd="0" presId="urn:microsoft.com/office/officeart/2008/layout/AscendingPictureAccentProcess"/>
    <dgm:cxn modelId="{241834F7-ABC6-4789-AE29-250DF24C304E}" type="presParOf" srcId="{500A7D77-DA83-44F9-AA62-54BDC380580F}" destId="{24271147-2805-418D-930A-2FAA1F7778CF}" srcOrd="0" destOrd="0" presId="urn:microsoft.com/office/officeart/2008/layout/AscendingPictureAccen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C48792-D3E2-4726-81AD-5017528D5BFB}">
      <dsp:nvSpPr>
        <dsp:cNvPr id="0" name=""/>
        <dsp:cNvSpPr/>
      </dsp:nvSpPr>
      <dsp:spPr>
        <a:xfrm rot="4396374">
          <a:off x="2774844" y="1142753"/>
          <a:ext cx="4957446" cy="3457201"/>
        </a:xfrm>
        <a:prstGeom prst="swooshArrow">
          <a:avLst>
            <a:gd name="adj1" fmla="val 16310"/>
            <a:gd name="adj2" fmla="val 31370"/>
          </a:avLst>
        </a:prstGeom>
        <a:solidFill>
          <a:schemeClr val="accent2"/>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85F3B1CA-B649-45F1-B9E2-93ED75F0E3E7}">
      <dsp:nvSpPr>
        <dsp:cNvPr id="0" name=""/>
        <dsp:cNvSpPr/>
      </dsp:nvSpPr>
      <dsp:spPr>
        <a:xfrm>
          <a:off x="4632772" y="1594176"/>
          <a:ext cx="125191" cy="125191"/>
        </a:xfrm>
        <a:prstGeom prst="ellipse">
          <a:avLst/>
        </a:prstGeom>
        <a:solidFill>
          <a:schemeClr val="accent2">
            <a:lumMod val="75000"/>
          </a:schemeClr>
        </a:solidFill>
        <a:ln>
          <a:noFill/>
        </a:ln>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2BFA46C1-90EC-42FE-9B7F-227A4CEE27D1}">
      <dsp:nvSpPr>
        <dsp:cNvPr id="0" name=""/>
        <dsp:cNvSpPr/>
      </dsp:nvSpPr>
      <dsp:spPr>
        <a:xfrm>
          <a:off x="5489988" y="2285598"/>
          <a:ext cx="125191" cy="125191"/>
        </a:xfrm>
        <a:prstGeom prst="ellipse">
          <a:avLst/>
        </a:prstGeom>
        <a:solidFill>
          <a:schemeClr val="accent2">
            <a:lumMod val="75000"/>
          </a:schemeClr>
        </a:solidFill>
        <a:ln>
          <a:noFill/>
        </a:ln>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52DA8CDC-1A92-4582-99AA-FA342F13F48B}">
      <dsp:nvSpPr>
        <dsp:cNvPr id="0" name=""/>
        <dsp:cNvSpPr/>
      </dsp:nvSpPr>
      <dsp:spPr>
        <a:xfrm>
          <a:off x="6132423" y="3094171"/>
          <a:ext cx="125191" cy="125191"/>
        </a:xfrm>
        <a:prstGeom prst="ellipse">
          <a:avLst/>
        </a:prstGeom>
        <a:solidFill>
          <a:schemeClr val="accent2">
            <a:lumMod val="75000"/>
          </a:schemeClr>
        </a:solidFill>
        <a:ln>
          <a:noFill/>
        </a:ln>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04CF6A11-E6C9-46A6-B663-B3008AA6B4AC}">
      <dsp:nvSpPr>
        <dsp:cNvPr id="0" name=""/>
        <dsp:cNvSpPr/>
      </dsp:nvSpPr>
      <dsp:spPr>
        <a:xfrm>
          <a:off x="2470641" y="0"/>
          <a:ext cx="2337282" cy="9188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b" anchorCtr="0">
          <a:noAutofit/>
        </a:bodyPr>
        <a:lstStyle/>
        <a:p>
          <a:pPr lvl="0" algn="ctr" defTabSz="1555750">
            <a:lnSpc>
              <a:spcPct val="90000"/>
            </a:lnSpc>
            <a:spcBef>
              <a:spcPct val="0"/>
            </a:spcBef>
            <a:spcAft>
              <a:spcPct val="35000"/>
            </a:spcAft>
          </a:pPr>
          <a:r>
            <a:rPr lang="es-ES" sz="3500" b="1" kern="1200" dirty="0">
              <a:solidFill>
                <a:srgbClr val="C00000"/>
              </a:solidFill>
              <a:effectLst>
                <a:outerShdw blurRad="38100" dist="38100" dir="2700000" algn="tl">
                  <a:srgbClr val="000000">
                    <a:alpha val="43137"/>
                  </a:srgbClr>
                </a:outerShdw>
              </a:effectLst>
              <a:latin typeface="+mj-lt"/>
            </a:rPr>
            <a:t>Introducción</a:t>
          </a:r>
          <a:endParaRPr lang="es-ES" sz="3500" kern="1200" dirty="0">
            <a:solidFill>
              <a:srgbClr val="C00000"/>
            </a:solidFill>
            <a:effectLst>
              <a:outerShdw blurRad="38100" dist="38100" dir="2700000" algn="tl">
                <a:srgbClr val="000000">
                  <a:alpha val="43137"/>
                </a:srgbClr>
              </a:outerShdw>
            </a:effectLst>
            <a:latin typeface="+mj-lt"/>
          </a:endParaRPr>
        </a:p>
      </dsp:txBody>
      <dsp:txXfrm>
        <a:off x="2470641" y="0"/>
        <a:ext cx="2337282" cy="918833"/>
      </dsp:txXfrm>
    </dsp:sp>
    <dsp:sp modelId="{2E95837C-42AA-431A-ABD1-5F247148A10F}">
      <dsp:nvSpPr>
        <dsp:cNvPr id="0" name=""/>
        <dsp:cNvSpPr/>
      </dsp:nvSpPr>
      <dsp:spPr>
        <a:xfrm>
          <a:off x="5347845" y="1197354"/>
          <a:ext cx="3411169" cy="9188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35000"/>
            </a:spcAft>
          </a:pPr>
          <a:r>
            <a:rPr lang="es-ES" sz="3500" b="1" kern="1200">
              <a:solidFill>
                <a:srgbClr val="C00000"/>
              </a:solidFill>
              <a:effectLst>
                <a:outerShdw blurRad="38100" dist="38100" dir="2700000" algn="tl">
                  <a:srgbClr val="000000">
                    <a:alpha val="43137"/>
                  </a:srgbClr>
                </a:outerShdw>
              </a:effectLst>
              <a:latin typeface="+mj-lt"/>
            </a:rPr>
            <a:t>Objetivo</a:t>
          </a:r>
          <a:endParaRPr lang="es-ES" sz="3500" kern="1200" dirty="0">
            <a:solidFill>
              <a:srgbClr val="C00000"/>
            </a:solidFill>
            <a:effectLst>
              <a:outerShdw blurRad="38100" dist="38100" dir="2700000" algn="tl">
                <a:srgbClr val="000000">
                  <a:alpha val="43137"/>
                </a:srgbClr>
              </a:outerShdw>
            </a:effectLst>
            <a:latin typeface="+mj-lt"/>
          </a:endParaRPr>
        </a:p>
      </dsp:txBody>
      <dsp:txXfrm>
        <a:off x="5347845" y="1197354"/>
        <a:ext cx="3411169" cy="918833"/>
      </dsp:txXfrm>
    </dsp:sp>
    <dsp:sp modelId="{F45C67B7-79BD-45B7-8E9A-84E74C55BCEB}">
      <dsp:nvSpPr>
        <dsp:cNvPr id="0" name=""/>
        <dsp:cNvSpPr/>
      </dsp:nvSpPr>
      <dsp:spPr>
        <a:xfrm>
          <a:off x="2443365" y="1888776"/>
          <a:ext cx="2716301" cy="9188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r" defTabSz="1555750">
            <a:lnSpc>
              <a:spcPct val="90000"/>
            </a:lnSpc>
            <a:spcBef>
              <a:spcPct val="0"/>
            </a:spcBef>
            <a:spcAft>
              <a:spcPct val="35000"/>
            </a:spcAft>
          </a:pPr>
          <a:r>
            <a:rPr lang="es-ES" sz="3500" b="1" kern="1200" dirty="0">
              <a:solidFill>
                <a:srgbClr val="C00000"/>
              </a:solidFill>
              <a:effectLst>
                <a:outerShdw blurRad="38100" dist="38100" dir="2700000" algn="tl">
                  <a:srgbClr val="000000">
                    <a:alpha val="43137"/>
                  </a:srgbClr>
                </a:outerShdw>
              </a:effectLst>
              <a:latin typeface="+mj-lt"/>
            </a:rPr>
            <a:t>Método</a:t>
          </a:r>
          <a:endParaRPr lang="es-ES" sz="3500" kern="1200" dirty="0">
            <a:solidFill>
              <a:srgbClr val="C00000"/>
            </a:solidFill>
            <a:effectLst>
              <a:outerShdw blurRad="38100" dist="38100" dir="2700000" algn="tl">
                <a:srgbClr val="000000">
                  <a:alpha val="43137"/>
                </a:srgbClr>
              </a:outerShdw>
            </a:effectLst>
            <a:latin typeface="+mj-lt"/>
          </a:endParaRPr>
        </a:p>
      </dsp:txBody>
      <dsp:txXfrm>
        <a:off x="2443365" y="1888776"/>
        <a:ext cx="2716301" cy="918833"/>
      </dsp:txXfrm>
    </dsp:sp>
    <dsp:sp modelId="{4FF8449C-3DDC-4EDE-A478-72D2FBB527A8}">
      <dsp:nvSpPr>
        <dsp:cNvPr id="0" name=""/>
        <dsp:cNvSpPr/>
      </dsp:nvSpPr>
      <dsp:spPr>
        <a:xfrm>
          <a:off x="6675741" y="2697350"/>
          <a:ext cx="2084603" cy="9188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35000"/>
            </a:spcAft>
          </a:pPr>
          <a:r>
            <a:rPr lang="es-ES" sz="3500" b="1" kern="1200" dirty="0">
              <a:solidFill>
                <a:srgbClr val="C00000"/>
              </a:solidFill>
              <a:effectLst>
                <a:outerShdw blurRad="38100" dist="38100" dir="2700000" algn="tl">
                  <a:srgbClr val="000000">
                    <a:alpha val="43137"/>
                  </a:srgbClr>
                </a:outerShdw>
              </a:effectLst>
              <a:latin typeface="+mj-lt"/>
            </a:rPr>
            <a:t>Resultados</a:t>
          </a:r>
          <a:endParaRPr lang="es-ES" sz="3500" kern="1200" dirty="0">
            <a:solidFill>
              <a:srgbClr val="C00000"/>
            </a:solidFill>
            <a:effectLst>
              <a:outerShdw blurRad="38100" dist="38100" dir="2700000" algn="tl">
                <a:srgbClr val="000000">
                  <a:alpha val="43137"/>
                </a:srgbClr>
              </a:outerShdw>
            </a:effectLst>
            <a:latin typeface="+mj-lt"/>
          </a:endParaRPr>
        </a:p>
      </dsp:txBody>
      <dsp:txXfrm>
        <a:off x="6675741" y="2697350"/>
        <a:ext cx="2084603" cy="918833"/>
      </dsp:txXfrm>
    </dsp:sp>
    <dsp:sp modelId="{BCD8F1EC-FE99-4964-B921-8CF9926B8C9D}">
      <dsp:nvSpPr>
        <dsp:cNvPr id="0" name=""/>
        <dsp:cNvSpPr/>
      </dsp:nvSpPr>
      <dsp:spPr>
        <a:xfrm>
          <a:off x="5601854" y="4823875"/>
          <a:ext cx="3158489" cy="9188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ctr" defTabSz="1555750">
            <a:lnSpc>
              <a:spcPct val="90000"/>
            </a:lnSpc>
            <a:spcBef>
              <a:spcPct val="0"/>
            </a:spcBef>
            <a:spcAft>
              <a:spcPct val="35000"/>
            </a:spcAft>
          </a:pPr>
          <a:r>
            <a:rPr lang="es-ES" sz="3500" b="1" kern="1200" dirty="0">
              <a:solidFill>
                <a:srgbClr val="C00000"/>
              </a:solidFill>
              <a:effectLst>
                <a:outerShdw blurRad="38100" dist="38100" dir="2700000" algn="tl">
                  <a:srgbClr val="000000">
                    <a:alpha val="43137"/>
                  </a:srgbClr>
                </a:outerShdw>
              </a:effectLst>
              <a:latin typeface="+mj-lt"/>
            </a:rPr>
            <a:t>Conclusiones</a:t>
          </a:r>
          <a:endParaRPr lang="es-ES" sz="3500" kern="1200" dirty="0">
            <a:solidFill>
              <a:srgbClr val="C00000"/>
            </a:solidFill>
            <a:effectLst>
              <a:outerShdw blurRad="38100" dist="38100" dir="2700000" algn="tl">
                <a:srgbClr val="000000">
                  <a:alpha val="43137"/>
                </a:srgbClr>
              </a:outerShdw>
            </a:effectLst>
            <a:latin typeface="+mj-lt"/>
          </a:endParaRPr>
        </a:p>
      </dsp:txBody>
      <dsp:txXfrm>
        <a:off x="5601854" y="4823875"/>
        <a:ext cx="3158489" cy="91883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2326F5-49D9-422B-BBFD-DE873F3BDF5C}">
      <dsp:nvSpPr>
        <dsp:cNvPr id="0" name=""/>
        <dsp:cNvSpPr/>
      </dsp:nvSpPr>
      <dsp:spPr>
        <a:xfrm>
          <a:off x="5979452" y="5787854"/>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47A3B-041E-444C-9DE1-63175E5210ED}">
      <dsp:nvSpPr>
        <dsp:cNvPr id="0" name=""/>
        <dsp:cNvSpPr/>
      </dsp:nvSpPr>
      <dsp:spPr>
        <a:xfrm>
          <a:off x="5698634" y="5915902"/>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8C1E76-126A-4D6C-9CAF-A9D9C1E93AA4}">
      <dsp:nvSpPr>
        <dsp:cNvPr id="0" name=""/>
        <dsp:cNvSpPr/>
      </dsp:nvSpPr>
      <dsp:spPr>
        <a:xfrm>
          <a:off x="5409512" y="6021318"/>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D8BC8C-4DC7-4D01-B23B-688E3A28F3B7}">
      <dsp:nvSpPr>
        <dsp:cNvPr id="0" name=""/>
        <dsp:cNvSpPr/>
      </dsp:nvSpPr>
      <dsp:spPr>
        <a:xfrm>
          <a:off x="5112087" y="6103507"/>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71002-F554-451A-AF44-5E84C561E62F}">
      <dsp:nvSpPr>
        <dsp:cNvPr id="0" name=""/>
        <dsp:cNvSpPr/>
      </dsp:nvSpPr>
      <dsp:spPr>
        <a:xfrm>
          <a:off x="7292200" y="4718208"/>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335FB-F762-4614-A1F0-5BBD56EB665D}">
      <dsp:nvSpPr>
        <dsp:cNvPr id="0" name=""/>
        <dsp:cNvSpPr/>
      </dsp:nvSpPr>
      <dsp:spPr>
        <a:xfrm>
          <a:off x="8041048" y="3148877"/>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BBF27-F989-455C-B13C-15B38B347D08}">
      <dsp:nvSpPr>
        <dsp:cNvPr id="0" name=""/>
        <dsp:cNvSpPr/>
      </dsp:nvSpPr>
      <dsp:spPr>
        <a:xfrm>
          <a:off x="7838738" y="1190638"/>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11C89-54E9-4EAF-A07F-03056215DEE5}">
      <dsp:nvSpPr>
        <dsp:cNvPr id="0" name=""/>
        <dsp:cNvSpPr/>
      </dsp:nvSpPr>
      <dsp:spPr>
        <a:xfrm>
          <a:off x="8018401" y="1063185"/>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54532-F2B8-4079-91A7-49AC26F93F7F}">
      <dsp:nvSpPr>
        <dsp:cNvPr id="0" name=""/>
        <dsp:cNvSpPr/>
      </dsp:nvSpPr>
      <dsp:spPr>
        <a:xfrm>
          <a:off x="8198064" y="935733"/>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475CA-7755-4658-82DE-B30E43537764}">
      <dsp:nvSpPr>
        <dsp:cNvPr id="0" name=""/>
        <dsp:cNvSpPr/>
      </dsp:nvSpPr>
      <dsp:spPr>
        <a:xfrm>
          <a:off x="8377727" y="1063185"/>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C54C2-4159-46E6-9C8F-EB31EB8D7AB1}">
      <dsp:nvSpPr>
        <dsp:cNvPr id="0" name=""/>
        <dsp:cNvSpPr/>
      </dsp:nvSpPr>
      <dsp:spPr>
        <a:xfrm>
          <a:off x="8558145" y="1190638"/>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D4C64-E319-4154-B35E-F9E86DC19F44}">
      <dsp:nvSpPr>
        <dsp:cNvPr id="0" name=""/>
        <dsp:cNvSpPr/>
      </dsp:nvSpPr>
      <dsp:spPr>
        <a:xfrm>
          <a:off x="8198064" y="1204931"/>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B1D41-00FB-4F51-8555-307A10C093B1}">
      <dsp:nvSpPr>
        <dsp:cNvPr id="0" name=""/>
        <dsp:cNvSpPr/>
      </dsp:nvSpPr>
      <dsp:spPr>
        <a:xfrm>
          <a:off x="8198064" y="1474130"/>
          <a:ext cx="126066" cy="12606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CF980-E8F7-4F00-B43A-A718E9D31451}">
      <dsp:nvSpPr>
        <dsp:cNvPr id="0" name=""/>
        <dsp:cNvSpPr/>
      </dsp:nvSpPr>
      <dsp:spPr>
        <a:xfrm>
          <a:off x="4393057" y="6356528"/>
          <a:ext cx="2713818" cy="7277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4425" tIns="68580" rIns="68580" bIns="68580" numCol="1" spcCol="1270" anchor="ctr" anchorCtr="0">
          <a:noAutofit/>
        </a:bodyPr>
        <a:lstStyle/>
        <a:p>
          <a:pPr lvl="0" algn="l" defTabSz="800100">
            <a:lnSpc>
              <a:spcPct val="90000"/>
            </a:lnSpc>
            <a:spcBef>
              <a:spcPct val="0"/>
            </a:spcBef>
            <a:spcAft>
              <a:spcPct val="35000"/>
            </a:spcAft>
          </a:pPr>
          <a:r>
            <a:rPr lang="es-ES" sz="1800" kern="1200">
              <a:effectLst>
                <a:outerShdw blurRad="38100" dist="38100" dir="2700000" algn="tl">
                  <a:srgbClr val="000000">
                    <a:alpha val="43137"/>
                  </a:srgbClr>
                </a:outerShdw>
              </a:effectLst>
            </a:rPr>
            <a:t>Identificación envento TIS</a:t>
          </a:r>
        </a:p>
      </dsp:txBody>
      <dsp:txXfrm>
        <a:off x="4393057" y="6356528"/>
        <a:ext cx="2713818" cy="727788"/>
      </dsp:txXfrm>
    </dsp:sp>
    <dsp:sp modelId="{0961B3A0-BE1C-44B4-BE69-2724299A5970}">
      <dsp:nvSpPr>
        <dsp:cNvPr id="0" name=""/>
        <dsp:cNvSpPr/>
      </dsp:nvSpPr>
      <dsp:spPr>
        <a:xfrm>
          <a:off x="3640812" y="5642735"/>
          <a:ext cx="1258396" cy="1258442"/>
        </a:xfrm>
        <a:prstGeom prst="ellipse">
          <a:avLst/>
        </a:prstGeom>
        <a:blipFill>
          <a:blip xmlns:r="http://schemas.openxmlformats.org/officeDocument/2006/relationships" r:embed="rId1">
            <a:extLst>
              <a:ext uri="{28A0092B-C50C-407E-A947-70E740481C1C}">
                <a14:useLocalDpi xmlns="" xmlns:a14="http://schemas.microsoft.com/office/drawing/2010/main" val="0"/>
              </a:ext>
              <a:ext uri="{837473B0-CC2E-450A-ABE3-18F120FF3D39}">
                <a1611:picAttrSrcUrl xmlns="" xmlns:a1611="http://schemas.microsoft.com/office/drawing/2016/11/main" r:id="rId2"/>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B54405-F541-4AA5-945C-376B8B4D9DC0}">
      <dsp:nvSpPr>
        <dsp:cNvPr id="0" name=""/>
        <dsp:cNvSpPr/>
      </dsp:nvSpPr>
      <dsp:spPr>
        <a:xfrm>
          <a:off x="6829077" y="5478060"/>
          <a:ext cx="2713818" cy="7277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4425" tIns="68580" rIns="68580" bIns="68580" numCol="1" spcCol="1270" anchor="ctr" anchorCtr="0">
          <a:noAutofit/>
        </a:bodyPr>
        <a:lstStyle/>
        <a:p>
          <a:pPr lvl="0" algn="l" defTabSz="800100">
            <a:lnSpc>
              <a:spcPct val="90000"/>
            </a:lnSpc>
            <a:spcBef>
              <a:spcPct val="0"/>
            </a:spcBef>
            <a:spcAft>
              <a:spcPct val="35000"/>
            </a:spcAft>
          </a:pPr>
          <a:r>
            <a:rPr lang="es-ES" sz="1800" kern="1200" dirty="0">
              <a:effectLst>
                <a:outerShdw blurRad="38100" dist="38100" dir="2700000" algn="tl">
                  <a:srgbClr val="000000">
                    <a:alpha val="43137"/>
                  </a:srgbClr>
                </a:outerShdw>
              </a:effectLst>
            </a:rPr>
            <a:t>Consenso</a:t>
          </a:r>
        </a:p>
      </dsp:txBody>
      <dsp:txXfrm>
        <a:off x="6829077" y="5478060"/>
        <a:ext cx="2713818" cy="727788"/>
      </dsp:txXfrm>
    </dsp:sp>
    <dsp:sp modelId="{078B2090-A68D-4975-BED5-644032B3A8E3}">
      <dsp:nvSpPr>
        <dsp:cNvPr id="0" name=""/>
        <dsp:cNvSpPr/>
      </dsp:nvSpPr>
      <dsp:spPr>
        <a:xfrm>
          <a:off x="6076832" y="4764267"/>
          <a:ext cx="1258396" cy="1258442"/>
        </a:xfrm>
        <a:prstGeom prst="ellipse">
          <a:avLst/>
        </a:prstGeom>
        <a:blipFill>
          <a:blip xmlns:r="http://schemas.openxmlformats.org/officeDocument/2006/relationships" r:embed="rId3">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51092-2C12-4D76-9087-B84D92D0F7D9}">
      <dsp:nvSpPr>
        <dsp:cNvPr id="0" name=""/>
        <dsp:cNvSpPr/>
      </dsp:nvSpPr>
      <dsp:spPr>
        <a:xfrm>
          <a:off x="7866292" y="4092760"/>
          <a:ext cx="2713818" cy="7277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4425" tIns="68580" rIns="68580" bIns="68580" numCol="1" spcCol="1270" anchor="ctr" anchorCtr="0">
          <a:noAutofit/>
        </a:bodyPr>
        <a:lstStyle/>
        <a:p>
          <a:pPr lvl="0" algn="l" defTabSz="800100">
            <a:lnSpc>
              <a:spcPct val="90000"/>
            </a:lnSpc>
            <a:spcBef>
              <a:spcPct val="0"/>
            </a:spcBef>
            <a:spcAft>
              <a:spcPct val="35000"/>
            </a:spcAft>
          </a:pPr>
          <a:r>
            <a:rPr lang="es-ES" sz="1800" kern="1200" dirty="0">
              <a:effectLst>
                <a:outerShdw blurRad="38100" dist="38100" dir="2700000" algn="tl">
                  <a:srgbClr val="000000">
                    <a:alpha val="43137"/>
                  </a:srgbClr>
                </a:outerShdw>
              </a:effectLst>
            </a:rPr>
            <a:t>Clasificación</a:t>
          </a:r>
        </a:p>
      </dsp:txBody>
      <dsp:txXfrm>
        <a:off x="7866292" y="4092760"/>
        <a:ext cx="2713818" cy="727788"/>
      </dsp:txXfrm>
    </dsp:sp>
    <dsp:sp modelId="{2FE0FA20-04FA-48DF-BB05-9E0C315EB362}">
      <dsp:nvSpPr>
        <dsp:cNvPr id="0" name=""/>
        <dsp:cNvSpPr/>
      </dsp:nvSpPr>
      <dsp:spPr>
        <a:xfrm>
          <a:off x="7114047" y="3378968"/>
          <a:ext cx="1258396" cy="1258442"/>
        </a:xfrm>
        <a:prstGeom prst="ellipse">
          <a:avLst/>
        </a:prstGeom>
        <a:blipFill>
          <a:blip xmlns:r="http://schemas.openxmlformats.org/officeDocument/2006/relationships" r:embed="rId5">
            <a:extLst>
              <a:ext uri="{28A0092B-C50C-407E-A947-70E740481C1C}">
                <a14:useLocalDpi xmlns="" xmlns:a14="http://schemas.microsoft.com/office/drawing/2010/main" val="0"/>
              </a:ext>
              <a:ext uri="{837473B0-CC2E-450A-ABE3-18F120FF3D39}">
                <a1611:picAttrSrcUrl xmlns="" xmlns:a1611="http://schemas.microsoft.com/office/drawing/2016/11/main" r:id="rId6"/>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7E4619-F44E-41F6-9FAD-4C4BD7625481}">
      <dsp:nvSpPr>
        <dsp:cNvPr id="0" name=""/>
        <dsp:cNvSpPr/>
      </dsp:nvSpPr>
      <dsp:spPr>
        <a:xfrm>
          <a:off x="8321488" y="2442432"/>
          <a:ext cx="2713818" cy="7277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4425" tIns="68580" rIns="68580" bIns="68580" numCol="1" spcCol="1270" anchor="ctr" anchorCtr="0">
          <a:noAutofit/>
        </a:bodyPr>
        <a:lstStyle/>
        <a:p>
          <a:pPr lvl="0" algn="l" defTabSz="800100">
            <a:lnSpc>
              <a:spcPct val="90000"/>
            </a:lnSpc>
            <a:spcBef>
              <a:spcPct val="0"/>
            </a:spcBef>
            <a:spcAft>
              <a:spcPct val="35000"/>
            </a:spcAft>
          </a:pPr>
          <a:r>
            <a:rPr lang="es-ES" sz="1800" kern="1200" dirty="0">
              <a:effectLst>
                <a:outerShdw blurRad="38100" dist="38100" dir="2700000" algn="tl">
                  <a:srgbClr val="000000">
                    <a:alpha val="43137"/>
                  </a:srgbClr>
                </a:outerShdw>
              </a:effectLst>
            </a:rPr>
            <a:t>Priorización</a:t>
          </a:r>
        </a:p>
      </dsp:txBody>
      <dsp:txXfrm>
        <a:off x="8321488" y="2442432"/>
        <a:ext cx="2713818" cy="727788"/>
      </dsp:txXfrm>
    </dsp:sp>
    <dsp:sp modelId="{24271147-2805-418D-930A-2FAA1F7778CF}">
      <dsp:nvSpPr>
        <dsp:cNvPr id="0" name=""/>
        <dsp:cNvSpPr/>
      </dsp:nvSpPr>
      <dsp:spPr>
        <a:xfrm>
          <a:off x="7569244" y="1728639"/>
          <a:ext cx="1258396" cy="1258442"/>
        </a:xfrm>
        <a:prstGeom prst="ellipse">
          <a:avLst/>
        </a:prstGeom>
        <a:blipFill>
          <a:blip xmlns:r="http://schemas.openxmlformats.org/officeDocument/2006/relationships" r:embed="rId7">
            <a:extLst>
              <a:ext uri="{28A0092B-C50C-407E-A947-70E740481C1C}">
                <a14:useLocalDpi xmlns="" xmlns:a14="http://schemas.microsoft.com/office/drawing/2010/main" val="0"/>
              </a:ext>
              <a:ext uri="{837473B0-CC2E-450A-ABE3-18F120FF3D39}">
                <a1611:picAttrSrcUrl xmlns="" xmlns:a1611="http://schemas.microsoft.com/office/drawing/2016/11/main" r:id="rId8"/>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0.09375</cdr:x>
      <cdr:y>0.08451</cdr:y>
    </cdr:from>
    <cdr:to>
      <cdr:x>0.15313</cdr:x>
      <cdr:y>0.14085</cdr:y>
    </cdr:to>
    <cdr:sp macro="" textlink="">
      <cdr:nvSpPr>
        <cdr:cNvPr id="2" name="CuadroTexto 1">
          <a:extLst xmlns:a="http://schemas.openxmlformats.org/drawingml/2006/main">
            <a:ext uri="{FF2B5EF4-FFF2-40B4-BE49-F238E27FC236}">
              <a16:creationId xmlns="" xmlns:a16="http://schemas.microsoft.com/office/drawing/2014/main" id="{6D000183-338A-441E-B812-11072E15BB35}"/>
            </a:ext>
          </a:extLst>
        </cdr:cNvPr>
        <cdr:cNvSpPr txBox="1"/>
      </cdr:nvSpPr>
      <cdr:spPr>
        <a:xfrm xmlns:a="http://schemas.openxmlformats.org/drawingml/2006/main">
          <a:off x="1143001" y="571500"/>
          <a:ext cx="7239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600" dirty="0">
              <a:solidFill>
                <a:schemeClr val="bg1"/>
              </a:solidFill>
              <a:effectLst>
                <a:outerShdw blurRad="38100" dist="38100" dir="2700000" algn="tl">
                  <a:srgbClr val="000000">
                    <a:alpha val="43137"/>
                  </a:srgbClr>
                </a:outerShdw>
              </a:effectLst>
              <a:latin typeface="+mj-lt"/>
            </a:rPr>
            <a:t>80,5</a:t>
          </a:r>
          <a:r>
            <a:rPr lang="es-ES" sz="1400" dirty="0">
              <a:solidFill>
                <a:schemeClr val="bg1"/>
              </a:solidFill>
              <a:effectLst>
                <a:outerShdw blurRad="38100" dist="38100" dir="2700000" algn="tl">
                  <a:srgbClr val="000000">
                    <a:alpha val="43137"/>
                  </a:srgbClr>
                </a:outerShdw>
              </a:effectLst>
            </a:rPr>
            <a:t>%</a:t>
          </a:r>
        </a:p>
      </cdr:txBody>
    </cdr:sp>
  </cdr:relSizeAnchor>
  <cdr:relSizeAnchor xmlns:cdr="http://schemas.openxmlformats.org/drawingml/2006/chartDrawing">
    <cdr:from>
      <cdr:x>0.26169</cdr:x>
      <cdr:y>0.76761</cdr:y>
    </cdr:from>
    <cdr:to>
      <cdr:x>0.32106</cdr:x>
      <cdr:y>0.82394</cdr:y>
    </cdr:to>
    <cdr:sp macro="" textlink="">
      <cdr:nvSpPr>
        <cdr:cNvPr id="3" name="CuadroTexto 2">
          <a:extLst xmlns:a="http://schemas.openxmlformats.org/drawingml/2006/main">
            <a:ext uri="{FF2B5EF4-FFF2-40B4-BE49-F238E27FC236}">
              <a16:creationId xmlns="" xmlns:a16="http://schemas.microsoft.com/office/drawing/2014/main" id="{6C72E6E8-A2F0-48BB-87C4-C1DB0AAB1FB5}"/>
            </a:ext>
          </a:extLst>
        </cdr:cNvPr>
        <cdr:cNvSpPr txBox="1"/>
      </cdr:nvSpPr>
      <cdr:spPr>
        <a:xfrm xmlns:a="http://schemas.openxmlformats.org/drawingml/2006/main">
          <a:off x="3158082" y="5264239"/>
          <a:ext cx="716548" cy="386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600" dirty="0">
              <a:solidFill>
                <a:schemeClr val="bg1"/>
              </a:solidFill>
              <a:effectLst>
                <a:outerShdw blurRad="38100" dist="38100" dir="2700000" algn="tl">
                  <a:srgbClr val="000000">
                    <a:alpha val="43137"/>
                  </a:srgbClr>
                </a:outerShdw>
              </a:effectLst>
              <a:latin typeface="+mj-lt"/>
            </a:rPr>
            <a:t>6,2%</a:t>
          </a:r>
        </a:p>
      </cdr:txBody>
    </cdr:sp>
  </cdr:relSizeAnchor>
  <cdr:relSizeAnchor xmlns:cdr="http://schemas.openxmlformats.org/drawingml/2006/chartDrawing">
    <cdr:from>
      <cdr:x>0.42109</cdr:x>
      <cdr:y>0.76761</cdr:y>
    </cdr:from>
    <cdr:to>
      <cdr:x>0.48047</cdr:x>
      <cdr:y>0.82394</cdr:y>
    </cdr:to>
    <cdr:sp macro="" textlink="">
      <cdr:nvSpPr>
        <cdr:cNvPr id="4" name="CuadroTexto 3">
          <a:extLst xmlns:a="http://schemas.openxmlformats.org/drawingml/2006/main">
            <a:ext uri="{FF2B5EF4-FFF2-40B4-BE49-F238E27FC236}">
              <a16:creationId xmlns="" xmlns:a16="http://schemas.microsoft.com/office/drawing/2014/main" id="{F6B0418C-3DD7-4DA4-8B20-9E06712AA28D}"/>
            </a:ext>
          </a:extLst>
        </cdr:cNvPr>
        <cdr:cNvSpPr txBox="1"/>
      </cdr:nvSpPr>
      <cdr:spPr>
        <a:xfrm xmlns:a="http://schemas.openxmlformats.org/drawingml/2006/main">
          <a:off x="5133976" y="5191125"/>
          <a:ext cx="7239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600" dirty="0">
              <a:solidFill>
                <a:schemeClr val="bg1"/>
              </a:solidFill>
              <a:effectLst>
                <a:outerShdw blurRad="38100" dist="38100" dir="2700000" algn="tl">
                  <a:srgbClr val="000000">
                    <a:alpha val="43137"/>
                  </a:srgbClr>
                </a:outerShdw>
              </a:effectLst>
              <a:latin typeface="+mj-lt"/>
            </a:rPr>
            <a:t>6,2%</a:t>
          </a:r>
        </a:p>
      </cdr:txBody>
    </cdr:sp>
  </cdr:relSizeAnchor>
  <cdr:relSizeAnchor xmlns:cdr="http://schemas.openxmlformats.org/drawingml/2006/chartDrawing">
    <cdr:from>
      <cdr:x>0.58053</cdr:x>
      <cdr:y>0.78844</cdr:y>
    </cdr:from>
    <cdr:to>
      <cdr:x>0.6399</cdr:x>
      <cdr:y>0.84478</cdr:y>
    </cdr:to>
    <cdr:sp macro="" textlink="">
      <cdr:nvSpPr>
        <cdr:cNvPr id="5" name="CuadroTexto 4">
          <a:extLst xmlns:a="http://schemas.openxmlformats.org/drawingml/2006/main">
            <a:ext uri="{FF2B5EF4-FFF2-40B4-BE49-F238E27FC236}">
              <a16:creationId xmlns="" xmlns:a16="http://schemas.microsoft.com/office/drawing/2014/main" id="{8007D795-11FC-4AE1-9405-16D2109970C9}"/>
            </a:ext>
          </a:extLst>
        </cdr:cNvPr>
        <cdr:cNvSpPr txBox="1"/>
      </cdr:nvSpPr>
      <cdr:spPr>
        <a:xfrm xmlns:a="http://schemas.openxmlformats.org/drawingml/2006/main">
          <a:off x="7005884" y="5407114"/>
          <a:ext cx="716548" cy="386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600" dirty="0">
              <a:solidFill>
                <a:schemeClr val="bg1"/>
              </a:solidFill>
              <a:effectLst>
                <a:outerShdw blurRad="38100" dist="38100" dir="2700000" algn="tl">
                  <a:srgbClr val="000000">
                    <a:alpha val="43137"/>
                  </a:srgbClr>
                </a:outerShdw>
              </a:effectLst>
              <a:latin typeface="+mj-lt"/>
            </a:rPr>
            <a:t>3,5%</a:t>
          </a:r>
        </a:p>
      </cdr:txBody>
    </cdr:sp>
  </cdr:relSizeAnchor>
  <cdr:relSizeAnchor xmlns:cdr="http://schemas.openxmlformats.org/drawingml/2006/chartDrawing">
    <cdr:from>
      <cdr:x>0.73522</cdr:x>
      <cdr:y>0.81066</cdr:y>
    </cdr:from>
    <cdr:to>
      <cdr:x>0.7946</cdr:x>
      <cdr:y>0.867</cdr:y>
    </cdr:to>
    <cdr:sp macro="" textlink="">
      <cdr:nvSpPr>
        <cdr:cNvPr id="6" name="CuadroTexto 5">
          <a:extLst xmlns:a="http://schemas.openxmlformats.org/drawingml/2006/main">
            <a:ext uri="{FF2B5EF4-FFF2-40B4-BE49-F238E27FC236}">
              <a16:creationId xmlns="" xmlns:a16="http://schemas.microsoft.com/office/drawing/2014/main" id="{170462F4-6863-4944-BE23-7977502FC29D}"/>
            </a:ext>
          </a:extLst>
        </cdr:cNvPr>
        <cdr:cNvSpPr txBox="1"/>
      </cdr:nvSpPr>
      <cdr:spPr>
        <a:xfrm xmlns:a="http://schemas.openxmlformats.org/drawingml/2006/main">
          <a:off x="8872784" y="5559514"/>
          <a:ext cx="716548" cy="386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600" dirty="0">
              <a:solidFill>
                <a:schemeClr val="bg1"/>
              </a:solidFill>
              <a:effectLst>
                <a:outerShdw blurRad="38100" dist="38100" dir="2700000" algn="tl">
                  <a:srgbClr val="000000">
                    <a:alpha val="43137"/>
                  </a:srgbClr>
                </a:outerShdw>
              </a:effectLst>
              <a:latin typeface="+mj-lt"/>
            </a:rPr>
            <a:t>1,8%</a:t>
          </a:r>
          <a:endParaRPr lang="es-ES" sz="1400" dirty="0">
            <a:solidFill>
              <a:schemeClr val="bg1"/>
            </a:solidFill>
            <a:effectLst>
              <a:outerShdw blurRad="38100" dist="38100" dir="2700000" algn="tl">
                <a:srgbClr val="000000">
                  <a:alpha val="43137"/>
                </a:srgbClr>
              </a:outerShdw>
            </a:effectLst>
            <a:latin typeface="+mj-lt"/>
          </a:endParaRPr>
        </a:p>
      </cdr:txBody>
    </cdr:sp>
  </cdr:relSizeAnchor>
  <cdr:relSizeAnchor xmlns:cdr="http://schemas.openxmlformats.org/drawingml/2006/chartDrawing">
    <cdr:from>
      <cdr:x>0.89465</cdr:x>
      <cdr:y>0.80927</cdr:y>
    </cdr:from>
    <cdr:to>
      <cdr:x>0.95403</cdr:x>
      <cdr:y>0.86561</cdr:y>
    </cdr:to>
    <cdr:sp macro="" textlink="">
      <cdr:nvSpPr>
        <cdr:cNvPr id="7" name="CuadroTexto 6">
          <a:extLst xmlns:a="http://schemas.openxmlformats.org/drawingml/2006/main">
            <a:ext uri="{FF2B5EF4-FFF2-40B4-BE49-F238E27FC236}">
              <a16:creationId xmlns="" xmlns:a16="http://schemas.microsoft.com/office/drawing/2014/main" id="{2AAFA52D-7DB1-4B7F-A6AB-D50819D6E3BB}"/>
            </a:ext>
          </a:extLst>
        </cdr:cNvPr>
        <cdr:cNvSpPr txBox="1"/>
      </cdr:nvSpPr>
      <cdr:spPr>
        <a:xfrm xmlns:a="http://schemas.openxmlformats.org/drawingml/2006/main">
          <a:off x="10796834" y="5549989"/>
          <a:ext cx="716548" cy="386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600" dirty="0">
              <a:solidFill>
                <a:schemeClr val="bg1"/>
              </a:solidFill>
              <a:effectLst>
                <a:outerShdw blurRad="38100" dist="38100" dir="2700000" algn="tl">
                  <a:srgbClr val="000000">
                    <a:alpha val="43137"/>
                  </a:srgbClr>
                </a:outerShdw>
              </a:effectLst>
              <a:latin typeface="+mj-lt"/>
            </a:rPr>
            <a:t>1,8%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2FB2A-4B09-4B82-8935-B2EC4610950E}" type="datetimeFigureOut">
              <a:rPr lang="es-ES" smtClean="0"/>
              <a:pPr/>
              <a:t>10/09/2020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C3583-8D09-4860-AFEF-1E13577679AC}" type="slidenum">
              <a:rPr lang="es-ES" smtClean="0"/>
              <a:pPr/>
              <a:t>‹Nº›</a:t>
            </a:fld>
            <a:endParaRPr lang="es-ES"/>
          </a:p>
        </p:txBody>
      </p:sp>
    </p:spTree>
    <p:extLst>
      <p:ext uri="{BB962C8B-B14F-4D97-AF65-F5344CB8AC3E}">
        <p14:creationId xmlns="" xmlns:p14="http://schemas.microsoft.com/office/powerpoint/2010/main" val="160578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err="1">
                <a:solidFill>
                  <a:srgbClr val="555555"/>
                </a:solidFill>
                <a:effectLst/>
                <a:latin typeface="Helvetica Neue"/>
              </a:rPr>
              <a:t>Photo</a:t>
            </a:r>
            <a:r>
              <a:rPr lang="es-ES" b="0" i="0" dirty="0">
                <a:solidFill>
                  <a:srgbClr val="555555"/>
                </a:solidFill>
                <a:effectLst/>
                <a:latin typeface="Helvetica Neue"/>
              </a:rPr>
              <a:t> </a:t>
            </a:r>
            <a:r>
              <a:rPr lang="es-ES" b="0" i="0" dirty="0" err="1">
                <a:solidFill>
                  <a:srgbClr val="555555"/>
                </a:solidFill>
                <a:effectLst/>
                <a:latin typeface="Helvetica Neue"/>
              </a:rPr>
              <a:t>Credit</a:t>
            </a:r>
            <a:r>
              <a:rPr lang="es-ES" b="0" i="0" dirty="0">
                <a:solidFill>
                  <a:srgbClr val="555555"/>
                </a:solidFill>
                <a:effectLst/>
                <a:latin typeface="Helvetica Neue"/>
              </a:rPr>
              <a:t>: &lt;a </a:t>
            </a:r>
            <a:r>
              <a:rPr lang="es-ES" b="0" i="0" dirty="0" err="1">
                <a:solidFill>
                  <a:srgbClr val="555555"/>
                </a:solidFill>
                <a:effectLst/>
                <a:latin typeface="Helvetica Neue"/>
              </a:rPr>
              <a:t>href</a:t>
            </a:r>
            <a:r>
              <a:rPr lang="es-ES" b="0" i="0" dirty="0">
                <a:solidFill>
                  <a:srgbClr val="555555"/>
                </a:solidFill>
                <a:effectLst/>
                <a:latin typeface="Helvetica Neue"/>
              </a:rPr>
              <a:t>="https://www.flickr.com/photos/91261194@N06/50097021377/"&gt;focusonmore.com&lt;/a&gt; Flickr </a:t>
            </a:r>
            <a:r>
              <a:rPr lang="es-ES" b="0" i="0" dirty="0" err="1">
                <a:solidFill>
                  <a:srgbClr val="555555"/>
                </a:solidFill>
                <a:effectLst/>
                <a:latin typeface="Helvetica Neue"/>
              </a:rPr>
              <a:t>via</a:t>
            </a:r>
            <a:r>
              <a:rPr lang="es-ES" b="0" i="0" dirty="0">
                <a:solidFill>
                  <a:srgbClr val="555555"/>
                </a:solidFill>
                <a:effectLst/>
                <a:latin typeface="Helvetica Neue"/>
              </a:rPr>
              <a:t> &lt;a </a:t>
            </a:r>
            <a:r>
              <a:rPr lang="es-ES" b="0" i="0" dirty="0" err="1">
                <a:solidFill>
                  <a:srgbClr val="555555"/>
                </a:solidFill>
                <a:effectLst/>
                <a:latin typeface="Helvetica Neue"/>
              </a:rPr>
              <a:t>href</a:t>
            </a:r>
            <a:r>
              <a:rPr lang="es-ES" b="0" i="0" dirty="0">
                <a:solidFill>
                  <a:srgbClr val="555555"/>
                </a:solidFill>
                <a:effectLst/>
                <a:latin typeface="Helvetica Neue"/>
              </a:rPr>
              <a:t>="http://compfight.com"&gt;</a:t>
            </a:r>
            <a:r>
              <a:rPr lang="es-ES" b="0" i="0" dirty="0" err="1">
                <a:solidFill>
                  <a:srgbClr val="555555"/>
                </a:solidFill>
                <a:effectLst/>
                <a:latin typeface="Helvetica Neue"/>
              </a:rPr>
              <a:t>Compfight</a:t>
            </a:r>
            <a:r>
              <a:rPr lang="es-ES" b="0" i="0" dirty="0">
                <a:solidFill>
                  <a:srgbClr val="555555"/>
                </a:solidFill>
                <a:effectLst/>
                <a:latin typeface="Helvetica Neue"/>
              </a:rPr>
              <a:t>&lt;/a&gt; &lt;a </a:t>
            </a:r>
            <a:r>
              <a:rPr lang="es-ES" b="0" i="0" dirty="0" err="1">
                <a:solidFill>
                  <a:srgbClr val="555555"/>
                </a:solidFill>
                <a:effectLst/>
                <a:latin typeface="Helvetica Neue"/>
              </a:rPr>
              <a:t>href</a:t>
            </a:r>
            <a:r>
              <a:rPr lang="es-ES" b="0" i="0" dirty="0">
                <a:solidFill>
                  <a:srgbClr val="555555"/>
                </a:solidFill>
                <a:effectLst/>
                <a:latin typeface="Helvetica Neue"/>
              </a:rPr>
              <a:t>="https://creativecommons.org/</a:t>
            </a:r>
            <a:r>
              <a:rPr lang="es-ES" b="0" i="0" dirty="0" err="1">
                <a:solidFill>
                  <a:srgbClr val="555555"/>
                </a:solidFill>
                <a:effectLst/>
                <a:latin typeface="Helvetica Neue"/>
              </a:rPr>
              <a:t>licenses</a:t>
            </a:r>
            <a:r>
              <a:rPr lang="es-ES" b="0" i="0" dirty="0">
                <a:solidFill>
                  <a:srgbClr val="555555"/>
                </a:solidFill>
                <a:effectLst/>
                <a:latin typeface="Helvetica Neue"/>
              </a:rPr>
              <a:t>/</a:t>
            </a:r>
            <a:r>
              <a:rPr lang="es-ES" b="0" i="0" dirty="0" err="1">
                <a:solidFill>
                  <a:srgbClr val="555555"/>
                </a:solidFill>
                <a:effectLst/>
                <a:latin typeface="Helvetica Neue"/>
              </a:rPr>
              <a:t>by</a:t>
            </a:r>
            <a:r>
              <a:rPr lang="es-ES" b="0" i="0" dirty="0">
                <a:solidFill>
                  <a:srgbClr val="555555"/>
                </a:solidFill>
                <a:effectLst/>
                <a:latin typeface="Helvetica Neue"/>
              </a:rPr>
              <a:t>/2.0/"&gt;</a:t>
            </a:r>
            <a:r>
              <a:rPr lang="es-ES" b="0" i="0" dirty="0" err="1">
                <a:solidFill>
                  <a:srgbClr val="555555"/>
                </a:solidFill>
                <a:effectLst/>
                <a:latin typeface="Helvetica Neue"/>
              </a:rPr>
              <a:t>cc</a:t>
            </a:r>
            <a:r>
              <a:rPr lang="es-ES" b="0" i="0" dirty="0">
                <a:solidFill>
                  <a:srgbClr val="555555"/>
                </a:solidFill>
                <a:effectLst/>
                <a:latin typeface="Helvetica Neue"/>
              </a:rPr>
              <a:t>&lt;/a&gt;</a:t>
            </a:r>
            <a:endParaRPr lang="es-ES" dirty="0"/>
          </a:p>
        </p:txBody>
      </p:sp>
      <p:sp>
        <p:nvSpPr>
          <p:cNvPr id="4" name="Marcador de número de diapositiva 3"/>
          <p:cNvSpPr>
            <a:spLocks noGrp="1"/>
          </p:cNvSpPr>
          <p:nvPr>
            <p:ph type="sldNum" sz="quarter" idx="5"/>
          </p:nvPr>
        </p:nvSpPr>
        <p:spPr/>
        <p:txBody>
          <a:bodyPr/>
          <a:lstStyle/>
          <a:p>
            <a:fld id="{614A43BB-1C7A-4D75-B26A-4AA737E17946}" type="slidenum">
              <a:rPr lang="es-ES" smtClean="0"/>
              <a:pPr/>
              <a:t>1</a:t>
            </a:fld>
            <a:endParaRPr lang="es-ES"/>
          </a:p>
        </p:txBody>
      </p:sp>
    </p:spTree>
    <p:extLst>
      <p:ext uri="{BB962C8B-B14F-4D97-AF65-F5344CB8AC3E}">
        <p14:creationId xmlns="" xmlns:p14="http://schemas.microsoft.com/office/powerpoint/2010/main" val="298666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Se han seguido los siguientes criterios para la identificación y clasificación de los incidentes: </a:t>
            </a:r>
          </a:p>
          <a:p>
            <a:pPr lvl="0"/>
            <a:r>
              <a:rPr lang="es-ES" sz="1200" kern="1200" dirty="0">
                <a:solidFill>
                  <a:schemeClr val="tx1"/>
                </a:solidFill>
                <a:effectLst/>
                <a:latin typeface="+mn-lt"/>
                <a:ea typeface="+mn-ea"/>
                <a:cs typeface="+mn-cs"/>
              </a:rPr>
              <a:t>Para cada registro se identifica si el incidente reportado tiene relación con las TIS, tratando de identificar al menos uno de los ítems relacionados por la clasificación de </a:t>
            </a:r>
            <a:r>
              <a:rPr lang="es-ES" sz="1200" kern="1200" dirty="0" err="1">
                <a:solidFill>
                  <a:schemeClr val="tx1"/>
                </a:solidFill>
                <a:effectLst/>
                <a:latin typeface="+mn-lt"/>
                <a:ea typeface="+mn-ea"/>
                <a:cs typeface="+mn-cs"/>
              </a:rPr>
              <a:t>Magrabi</a:t>
            </a:r>
            <a:r>
              <a:rPr lang="es-ES" sz="1200" kern="1200" dirty="0">
                <a:solidFill>
                  <a:schemeClr val="tx1"/>
                </a:solidFill>
                <a:effectLst/>
                <a:latin typeface="+mn-lt"/>
                <a:ea typeface="+mn-ea"/>
                <a:cs typeface="+mn-cs"/>
              </a:rPr>
              <a:t>. Si se encuentra que un incidente presenta indicios de estar relacionado con las TIS, se codifica como tal. </a:t>
            </a:r>
          </a:p>
          <a:p>
            <a:pPr lvl="0"/>
            <a:r>
              <a:rPr lang="es-ES" sz="1200" kern="1200" dirty="0">
                <a:solidFill>
                  <a:schemeClr val="tx1"/>
                </a:solidFill>
                <a:effectLst/>
                <a:latin typeface="+mn-lt"/>
                <a:ea typeface="+mn-ea"/>
                <a:cs typeface="+mn-cs"/>
              </a:rPr>
              <a:t>Una vez realizada la clasificación por pares (J.M, C.AM), en aquellos casos en que los revisores coinciden se considera que el incidente estuvo relacionado con las TIS. En aquellos casos en los que no coincidieron se llega a un consenso entre los pares.  Los dos revisores son profesionales expertos en TIS y con conocimiento y experiencia en la seguridad del paciente.</a:t>
            </a:r>
          </a:p>
          <a:p>
            <a:pPr lvl="0"/>
            <a:r>
              <a:rPr lang="es-ES" sz="1200" kern="1200" dirty="0">
                <a:solidFill>
                  <a:schemeClr val="tx1"/>
                </a:solidFill>
                <a:effectLst/>
                <a:latin typeface="+mn-lt"/>
                <a:ea typeface="+mn-ea"/>
                <a:cs typeface="+mn-cs"/>
              </a:rPr>
              <a:t>Una vez identificados los incidentes relacionados con las TIS, estos se clasifican de acuerdo con la clasificación de </a:t>
            </a:r>
            <a:r>
              <a:rPr lang="es-ES" sz="1200" kern="1200" dirty="0" err="1">
                <a:solidFill>
                  <a:schemeClr val="tx1"/>
                </a:solidFill>
                <a:effectLst/>
                <a:latin typeface="+mn-lt"/>
                <a:ea typeface="+mn-ea"/>
                <a:cs typeface="+mn-cs"/>
              </a:rPr>
              <a:t>Magrabi</a:t>
            </a:r>
            <a:r>
              <a:rPr lang="es-ES" sz="1200" kern="1200" dirty="0">
                <a:solidFill>
                  <a:schemeClr val="tx1"/>
                </a:solidFill>
                <a:effectLst/>
                <a:latin typeface="+mn-lt"/>
                <a:ea typeface="+mn-ea"/>
                <a:cs typeface="+mn-cs"/>
              </a:rPr>
              <a:t> siguiendo el mismo proceso anterior. Cada incidente identificado puede ser categorizado independientemente en alguno de los problemas de cada una de las principales categorías de la clasificación de </a:t>
            </a:r>
            <a:r>
              <a:rPr lang="es-ES" sz="1200" kern="1200" dirty="0" err="1">
                <a:solidFill>
                  <a:schemeClr val="tx1"/>
                </a:solidFill>
                <a:effectLst/>
                <a:latin typeface="+mn-lt"/>
                <a:ea typeface="+mn-ea"/>
                <a:cs typeface="+mn-cs"/>
              </a:rPr>
              <a:t>Magrabi</a:t>
            </a:r>
            <a:r>
              <a:rPr lang="es-ES" sz="1200" kern="1200" dirty="0">
                <a:solidFill>
                  <a:schemeClr val="tx1"/>
                </a:solidFill>
                <a:effectLst/>
                <a:latin typeface="+mn-lt"/>
                <a:ea typeface="+mn-ea"/>
                <a:cs typeface="+mn-cs"/>
              </a:rPr>
              <a:t> (1. Errores de Entrada/Salida de información, 2. Problemas Hardware/Software, 3. Factores contribuyentes).</a:t>
            </a:r>
          </a:p>
          <a:p>
            <a:pPr lvl="0"/>
            <a:r>
              <a:rPr lang="es-ES" sz="1200" kern="1200" dirty="0">
                <a:solidFill>
                  <a:schemeClr val="tx1"/>
                </a:solidFill>
                <a:effectLst/>
                <a:latin typeface="+mn-lt"/>
                <a:ea typeface="+mn-ea"/>
                <a:cs typeface="+mn-cs"/>
              </a:rPr>
              <a:t>Por último, para cada incidente categorizado se ha seleccionado el problema principal siguiendo la siguiente prioridad: 1. Problemas hardware/software, 2. Errores de Entrada Salida de Información, 3. Factores contribuyentes).</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10</a:t>
            </a:fld>
            <a:endParaRPr lang="es-ES"/>
          </a:p>
        </p:txBody>
      </p:sp>
    </p:spTree>
    <p:extLst>
      <p:ext uri="{BB962C8B-B14F-4D97-AF65-F5344CB8AC3E}">
        <p14:creationId xmlns="" xmlns:p14="http://schemas.microsoft.com/office/powerpoint/2010/main" val="109768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ha utilizado PASW </a:t>
            </a:r>
            <a:r>
              <a:rPr lang="es-ES" sz="1200" kern="1200" dirty="0" err="1">
                <a:solidFill>
                  <a:schemeClr val="tx1"/>
                </a:solidFill>
                <a:effectLst/>
                <a:latin typeface="+mn-lt"/>
                <a:ea typeface="+mn-ea"/>
                <a:cs typeface="+mn-cs"/>
              </a:rPr>
              <a:t>Statistics</a:t>
            </a:r>
            <a:r>
              <a:rPr lang="es-ES" sz="1200" kern="1200" dirty="0">
                <a:solidFill>
                  <a:schemeClr val="tx1"/>
                </a:solidFill>
                <a:effectLst/>
                <a:latin typeface="+mn-lt"/>
                <a:ea typeface="+mn-ea"/>
                <a:cs typeface="+mn-cs"/>
              </a:rPr>
              <a:t> V 18.0.0 para el cálculo de correlación de Pearson para la coincidencia entre pares y Excel para Office 365 para los cálculos estadísticos.</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11</a:t>
            </a:fld>
            <a:endParaRPr lang="es-ES"/>
          </a:p>
        </p:txBody>
      </p:sp>
    </p:spTree>
    <p:extLst>
      <p:ext uri="{BB962C8B-B14F-4D97-AF65-F5344CB8AC3E}">
        <p14:creationId xmlns="" xmlns:p14="http://schemas.microsoft.com/office/powerpoint/2010/main" val="224968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codificación por pares arrojó </a:t>
            </a:r>
            <a:r>
              <a:rPr lang="es-ES" sz="1200" kern="1200">
                <a:solidFill>
                  <a:schemeClr val="tx1"/>
                </a:solidFill>
                <a:effectLst/>
                <a:latin typeface="+mn-lt"/>
                <a:ea typeface="+mn-ea"/>
                <a:cs typeface="+mn-cs"/>
              </a:rPr>
              <a:t>un índice de concordancia Kappa de Cohen  de 0,687</a:t>
            </a:r>
            <a:r>
              <a:rPr lang="es-ES" sz="1200" kern="1200" dirty="0">
                <a:solidFill>
                  <a:schemeClr val="tx1"/>
                </a:solidFill>
                <a:effectLst/>
                <a:latin typeface="+mn-lt"/>
                <a:ea typeface="+mn-ea"/>
                <a:cs typeface="+mn-cs"/>
              </a:rPr>
              <a:t>, lo que indica una correlación elevada en la codificación entre pares. Para el cálculo de la correlación se utilizó la codificación de problemas de nivel 2 de la clasificación de </a:t>
            </a:r>
            <a:r>
              <a:rPr lang="es-ES" sz="1200" kern="1200" dirty="0" err="1">
                <a:solidFill>
                  <a:schemeClr val="tx1"/>
                </a:solidFill>
                <a:effectLst/>
                <a:latin typeface="+mn-lt"/>
                <a:ea typeface="+mn-ea"/>
                <a:cs typeface="+mn-cs"/>
              </a:rPr>
              <a:t>Magrabi</a:t>
            </a:r>
            <a:r>
              <a:rPr lang="es-ES" sz="1200" kern="1200" dirty="0">
                <a:solidFill>
                  <a:schemeClr val="tx1"/>
                </a:solidFill>
                <a:effectLst/>
                <a:latin typeface="+mn-lt"/>
                <a:ea typeface="+mn-ea"/>
                <a:cs typeface="+mn-cs"/>
              </a:rPr>
              <a:t>.</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12</a:t>
            </a:fld>
            <a:endParaRPr lang="es-ES"/>
          </a:p>
        </p:txBody>
      </p:sp>
    </p:spTree>
    <p:extLst>
      <p:ext uri="{BB962C8B-B14F-4D97-AF65-F5344CB8AC3E}">
        <p14:creationId xmlns="" xmlns:p14="http://schemas.microsoft.com/office/powerpoint/2010/main" val="2763765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Se encontró que del total de incidentes analizados (n=574), estaban relacionados con las TIS el 36,4% (n=209). Ilustración 3. </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13</a:t>
            </a:fld>
            <a:endParaRPr lang="es-ES"/>
          </a:p>
        </p:txBody>
      </p:sp>
    </p:spTree>
    <p:extLst>
      <p:ext uri="{BB962C8B-B14F-4D97-AF65-F5344CB8AC3E}">
        <p14:creationId xmlns="" xmlns:p14="http://schemas.microsoft.com/office/powerpoint/2010/main" val="2759283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De estos 209 incidentes relacionados con las TIS, el 55% (n=114) se correspondieron con factores humanos, mientras que el 45% (n=95) restante se correspondió con factores técnicos. Ilustración 4.</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14</a:t>
            </a:fld>
            <a:endParaRPr lang="es-ES"/>
          </a:p>
        </p:txBody>
      </p:sp>
    </p:spTree>
    <p:extLst>
      <p:ext uri="{BB962C8B-B14F-4D97-AF65-F5344CB8AC3E}">
        <p14:creationId xmlns="" xmlns:p14="http://schemas.microsoft.com/office/powerpoint/2010/main" val="23791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Por otro lado, los incidentes se clasificaron como Errores de Entrada/Salida (43%, n=90), Problemas Hardware/Software (54%, n=113) y Otros factores Contribuyentes (3%, n=6). Ilustración 5.</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15</a:t>
            </a:fld>
            <a:endParaRPr lang="es-ES"/>
          </a:p>
        </p:txBody>
      </p:sp>
    </p:spTree>
    <p:extLst>
      <p:ext uri="{BB962C8B-B14F-4D97-AF65-F5344CB8AC3E}">
        <p14:creationId xmlns="" xmlns:p14="http://schemas.microsoft.com/office/powerpoint/2010/main" val="2538647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Los problemas Hardware/Software identificados fueron clasificados de la forma siguiente: Problemas con otros componentes o sistemas software (80,5%, n=91), Problemas Software (6,2%, n=7), Problemas con la funcionalidad (incluyendo interfaz de usuario y adaptación de tareas) (6,2%, n=7), Problemas de configuración del sistema (3,5%, 4), Hardware (dispositivo) caído o lento (1,8%, n=2) y Software no disponible o no licenciado (1,8%, n=2). Ilustración 6.</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16</a:t>
            </a:fld>
            <a:endParaRPr lang="es-ES"/>
          </a:p>
        </p:txBody>
      </p:sp>
    </p:spTree>
    <p:extLst>
      <p:ext uri="{BB962C8B-B14F-4D97-AF65-F5344CB8AC3E}">
        <p14:creationId xmlns="" xmlns:p14="http://schemas.microsoft.com/office/powerpoint/2010/main" val="300328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Por último, los incidentes identificados como Errores de Entrada/Salida de información se clasificaron de la siguiente forma: Problemas en la Introducción/Recuperación incorrecta de datos (65,6%, n=59), Errores de uso (21,1%, n=19), no se introdujeron / recuperaron datos (6,7%, n=6), Introducción / Recuperación parcial de datos (5,6%, n=5), Salida parcial de datos (1.1%, n=1).</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17</a:t>
            </a:fld>
            <a:endParaRPr lang="es-ES"/>
          </a:p>
        </p:txBody>
      </p:sp>
    </p:spTree>
    <p:extLst>
      <p:ext uri="{BB962C8B-B14F-4D97-AF65-F5344CB8AC3E}">
        <p14:creationId xmlns="" xmlns:p14="http://schemas.microsoft.com/office/powerpoint/2010/main" val="3086467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Originalmente los incidentes fueron codificados por los informantes como se muestra a continuación (Tabla 1):</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18</a:t>
            </a:fld>
            <a:endParaRPr lang="es-ES"/>
          </a:p>
        </p:txBody>
      </p:sp>
    </p:spTree>
    <p:extLst>
      <p:ext uri="{BB962C8B-B14F-4D97-AF65-F5344CB8AC3E}">
        <p14:creationId xmlns="" xmlns:p14="http://schemas.microsoft.com/office/powerpoint/2010/main" val="292001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Mientras que este estudio arroja un 36,4% de incidentes relacionados con las TIS, estudios anteriores indican niveles muy inferiores (4) con un 0,2% o incluso menores. Estas diferencias podrían ser debidas a una disparidad en la interpretación de lo que es un incidente relacionado con las TIS. Este estudio ha tenido en cuenta el criterio general definido para un incidente TIS por Dean F. </a:t>
            </a:r>
            <a:r>
              <a:rPr lang="es-ES" sz="1200" kern="1200" dirty="0" err="1">
                <a:solidFill>
                  <a:schemeClr val="tx1"/>
                </a:solidFill>
                <a:effectLst/>
                <a:latin typeface="+mn-lt"/>
                <a:ea typeface="+mn-ea"/>
                <a:cs typeface="+mn-cs"/>
              </a:rPr>
              <a:t>Sittig</a:t>
            </a:r>
            <a:r>
              <a:rPr lang="es-ES" sz="1200" kern="1200" dirty="0">
                <a:solidFill>
                  <a:schemeClr val="tx1"/>
                </a:solidFill>
                <a:effectLst/>
                <a:latin typeface="+mn-lt"/>
                <a:ea typeface="+mn-ea"/>
                <a:cs typeface="+mn-cs"/>
              </a:rPr>
              <a:t> et al (8), tratándose de una visión sociotécnica más amplia.</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19</a:t>
            </a:fld>
            <a:endParaRPr lang="es-ES"/>
          </a:p>
        </p:txBody>
      </p:sp>
    </p:spTree>
    <p:extLst>
      <p:ext uri="{BB962C8B-B14F-4D97-AF65-F5344CB8AC3E}">
        <p14:creationId xmlns="" xmlns:p14="http://schemas.microsoft.com/office/powerpoint/2010/main" val="244077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2</a:t>
            </a:fld>
            <a:endParaRPr lang="es-ES"/>
          </a:p>
        </p:txBody>
      </p:sp>
    </p:spTree>
    <p:extLst>
      <p:ext uri="{BB962C8B-B14F-4D97-AF65-F5344CB8AC3E}">
        <p14:creationId xmlns="" xmlns:p14="http://schemas.microsoft.com/office/powerpoint/2010/main" val="271300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Por otro lado, también es significativa la similitud entre los datos arrojados por este estudio en cuanto a los tipos de problemas. Al igual que  en el estudio de Farah </a:t>
            </a:r>
            <a:r>
              <a:rPr lang="es-ES" sz="1200" kern="1200" dirty="0" err="1">
                <a:solidFill>
                  <a:schemeClr val="tx1"/>
                </a:solidFill>
                <a:effectLst/>
                <a:latin typeface="+mn-lt"/>
                <a:ea typeface="+mn-ea"/>
                <a:cs typeface="+mn-cs"/>
              </a:rPr>
              <a:t>Magrabi</a:t>
            </a:r>
            <a:r>
              <a:rPr lang="es-ES" sz="1200" kern="1200" dirty="0">
                <a:solidFill>
                  <a:schemeClr val="tx1"/>
                </a:solidFill>
                <a:effectLst/>
                <a:latin typeface="+mn-lt"/>
                <a:ea typeface="+mn-ea"/>
                <a:cs typeface="+mn-cs"/>
              </a:rPr>
              <a:t> et al (4) nuestro estudio coincide en que el 55% de los incidentes estuvieron relacionados con factores técnicos, mientras que el 45% lo estuvieron con factores humanos. </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20</a:t>
            </a:fld>
            <a:endParaRPr lang="es-ES"/>
          </a:p>
        </p:txBody>
      </p:sp>
    </p:spTree>
    <p:extLst>
      <p:ext uri="{BB962C8B-B14F-4D97-AF65-F5344CB8AC3E}">
        <p14:creationId xmlns="" xmlns:p14="http://schemas.microsoft.com/office/powerpoint/2010/main" val="286429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Muy similar es también el dato arrojado en el estudio de </a:t>
            </a:r>
            <a:r>
              <a:rPr lang="es-ES" sz="1200" kern="1200" dirty="0" err="1">
                <a:solidFill>
                  <a:schemeClr val="tx1"/>
                </a:solidFill>
                <a:effectLst/>
                <a:latin typeface="+mn-lt"/>
                <a:ea typeface="+mn-ea"/>
                <a:cs typeface="+mn-cs"/>
              </a:rPr>
              <a:t>Katharine</a:t>
            </a:r>
            <a:r>
              <a:rPr lang="es-ES" sz="1200" kern="1200" dirty="0">
                <a:solidFill>
                  <a:schemeClr val="tx1"/>
                </a:solidFill>
                <a:effectLst/>
                <a:latin typeface="+mn-lt"/>
                <a:ea typeface="+mn-ea"/>
                <a:cs typeface="+mn-cs"/>
              </a:rPr>
              <a:t> T. Adams et al (6), donde un 29% de los incidentes estuvieron relacionados con la medicación. Nuestro estudio arroja un 32%.</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21</a:t>
            </a:fld>
            <a:endParaRPr lang="es-ES"/>
          </a:p>
        </p:txBody>
      </p:sp>
    </p:spTree>
    <p:extLst>
      <p:ext uri="{BB962C8B-B14F-4D97-AF65-F5344CB8AC3E}">
        <p14:creationId xmlns="" xmlns:p14="http://schemas.microsoft.com/office/powerpoint/2010/main" val="2764624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Como se indica en la Tabla 1. El 36,4% de los incidentes fueron identificados originalmente como problemas de identificación del paciente. Este estudio arrojó un 43% de incidentes relacionados con problemas de introducción/recuperación de datos. Datos muy similares dado que un problema de introducción/recuperación de datos suele llevar a un problema de identificación del paciente.</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22</a:t>
            </a:fld>
            <a:endParaRPr lang="es-ES"/>
          </a:p>
        </p:txBody>
      </p:sp>
    </p:spTree>
    <p:extLst>
      <p:ext uri="{BB962C8B-B14F-4D97-AF65-F5344CB8AC3E}">
        <p14:creationId xmlns="" xmlns:p14="http://schemas.microsoft.com/office/powerpoint/2010/main" val="2017304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Por otro lado, los incidentes se clasificaron como Errores de Entrada/Salida (43%, n=90), Problemas Hardware/Software (54%, n=113) y Otros factores Contribuyentes (3%, n=6). Ilustración 5.</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23</a:t>
            </a:fld>
            <a:endParaRPr lang="es-ES"/>
          </a:p>
        </p:txBody>
      </p:sp>
    </p:spTree>
    <p:extLst>
      <p:ext uri="{BB962C8B-B14F-4D97-AF65-F5344CB8AC3E}">
        <p14:creationId xmlns="" xmlns:p14="http://schemas.microsoft.com/office/powerpoint/2010/main" val="1340368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Debemos tener en cuenta que para el estudio solo se utilizaron los datos del registro de eventos adversos del hospital. No se analizaron datos procedentes de otras fuentes, tales como el registro de incidentes TIC, el registro de modificación de datos de la historia clínica debido a errores en la introducción de datos de los profesionales, o el registro de derechos ARCO que recoge las solicitudes de modificación de historias clínicas debido a errores en los datos, identificados tanto por los propios pacientes como por los profesionales.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Un estudio interesante para el futuro introduciendo estas fuentes de información incrementaría el número de incidentes identificados relacionados con la identificación del paciente, entre otros.</a:t>
            </a:r>
          </a:p>
          <a:p>
            <a:r>
              <a:rPr lang="es-ES" sz="1200" kern="1200" dirty="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24</a:t>
            </a:fld>
            <a:endParaRPr lang="es-ES"/>
          </a:p>
        </p:txBody>
      </p:sp>
    </p:spTree>
    <p:extLst>
      <p:ext uri="{BB962C8B-B14F-4D97-AF65-F5344CB8AC3E}">
        <p14:creationId xmlns="" xmlns:p14="http://schemas.microsoft.com/office/powerpoint/2010/main" val="3861001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Debemos tener en cuenta que para el estudio solo se utilizaron los datos del registro de eventos adversos del hospital. No se analizaron datos procedentes de otras fuentes, tales como el registro de incidentes TIC, el registro de modificación de datos de la historia clínica debido a errores en la introducción de datos de los profesionales, o el registro de derechos ARCO que recoge las solicitudes de modificación de historias clínicas debido a errores en los datos, identificados tanto por los propios pacientes como por los profesionales.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Un estudio interesante para el futuro introduciendo estas fuentes de información incrementaría el número de incidentes identificados relacionados con la identificación del paciente, entre otros.</a:t>
            </a:r>
          </a:p>
          <a:p>
            <a:r>
              <a:rPr lang="es-ES" sz="1200" kern="1200" dirty="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25</a:t>
            </a:fld>
            <a:endParaRPr lang="es-ES"/>
          </a:p>
        </p:txBody>
      </p:sp>
    </p:spTree>
    <p:extLst>
      <p:ext uri="{BB962C8B-B14F-4D97-AF65-F5344CB8AC3E}">
        <p14:creationId xmlns="" xmlns:p14="http://schemas.microsoft.com/office/powerpoint/2010/main" val="3685342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Podemos concluir que las Tecnologías de la Información Sanitarias, ya sea por causas de diseño, de utilización o por otros factores intervinientes, pueden llevar a ocasionar incidentes en la seguridad del paciente, aunque este estudio no puede concluir en que cuantía dadas significativas las diferencias con otros estudios anteriores.</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26</a:t>
            </a:fld>
            <a:endParaRPr lang="es-ES"/>
          </a:p>
        </p:txBody>
      </p:sp>
    </p:spTree>
    <p:extLst>
      <p:ext uri="{BB962C8B-B14F-4D97-AF65-F5344CB8AC3E}">
        <p14:creationId xmlns="" xmlns:p14="http://schemas.microsoft.com/office/powerpoint/2010/main" val="3319515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Así se ve mejor</a:t>
            </a:r>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27</a:t>
            </a:fld>
            <a:endParaRPr lang="es-ES"/>
          </a:p>
        </p:txBody>
      </p:sp>
    </p:spTree>
    <p:extLst>
      <p:ext uri="{BB962C8B-B14F-4D97-AF65-F5344CB8AC3E}">
        <p14:creationId xmlns="" xmlns:p14="http://schemas.microsoft.com/office/powerpoint/2010/main" val="3929343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30</a:t>
            </a:fld>
            <a:endParaRPr lang="es-ES"/>
          </a:p>
        </p:txBody>
      </p:sp>
    </p:spTree>
    <p:extLst>
      <p:ext uri="{BB962C8B-B14F-4D97-AF65-F5344CB8AC3E}">
        <p14:creationId xmlns="" xmlns:p14="http://schemas.microsoft.com/office/powerpoint/2010/main" val="225373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Durante las tres últimas décadas, las instituciones sanitarias de toda Europa se han ido embarcando en sucesivas oleadas de implantaciones de las Tecnologías de la Información Sanitarias (TIS). Siglas como HIS, HCE, PACS o LIS van extendiendo su uso entre los profesionales de la sanidad desde principios de los 90. Todo este largo proceso tiene como objetivo mantener una historia clínica íntegra y accesible a todos aquellos profesionales que lo necesiten para el desarrollo de sus funciones.</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Estamos lejos de que finalizar con este proceso de crecimiento tecnológico. Una encuesta realizada por la Sociedad Española de Informática de la Salud (SEIS) a profesionales de las tecnologías y clínicos en 2019 revela que los siguientes pasos de las TIS en los próximos tres años estarían relacionados con el internet de las cosas, el soporte a la decisión clínica y el soporte a procesos, así como el lenguaje estructurado y el Big data, estableciendo la implantación de sistemas de soporte a la decisión clínica como los más urgentes.</a:t>
            </a:r>
          </a:p>
          <a:p>
            <a:endParaRPr lang="es-ES" dirty="0"/>
          </a:p>
          <a:p>
            <a:r>
              <a:rPr lang="es-ES" sz="1200" kern="1200" dirty="0">
                <a:solidFill>
                  <a:schemeClr val="tx1"/>
                </a:solidFill>
                <a:effectLst/>
                <a:latin typeface="+mn-lt"/>
                <a:ea typeface="+mn-ea"/>
                <a:cs typeface="+mn-cs"/>
              </a:rPr>
              <a:t>En un sentido parecido se expresa otro artículo aparecido en la sección de tecnología del Diario Médico en el que, en opinión de los profesionales del sector, “incorporar la inteligencia artificial a la Historia Clínica Electrónica (HCE) capaz de aprender por sí misma debe formar parte del futuro inmediato”. Sería de esperar que las TIS y la dependencia de las instituciones y profesionales de estas, no solo se continúen creciendo, sino que probablemente se aceleren.</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Las aplicaciones informáticas son ideales para automatizar trabajos rutinarios, sin embargo, los procesos de la atención sanitaria suelen estar inmersos en sistemas complejos y dinámicos, y a menudo, son todo menos rutinarios. Por otro lado, la información sumada a la HCE no deja de crecer de forma incesante, así que, en ocasiones, a pesar de que el profesional dispone de toda la información, y esta se encuentra en la HCE, puede resultar extremadamente difícil de encontrar.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Sin duda las TIS aportan a las instituciones sanitarias una mejor gestión de los datos de salud, así como a un incremento en la calidad y seguridad de la asistencia, y existe una evidencia creciente de que cuando se diseñan, implementan y usan adecuadamente, las TIS pueden hacer que la atención médica sea más segura. Pero también es posible que estas tecnologías cuando no se diseñan, implementan o utilizan en la forma adecuada introduzcan nuevos riesgos para el paciente que pueden llegar a impactar en su salud (3). Sin embargo, ninguno de los artículos de prensa mencionados antes establece como prioridad, ni siquiera como un problema a resolver, la seguridad del paciente en relación con el uso de estas tecnologías.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3</a:t>
            </a:fld>
            <a:endParaRPr lang="es-ES"/>
          </a:p>
        </p:txBody>
      </p:sp>
    </p:spTree>
    <p:extLst>
      <p:ext uri="{BB962C8B-B14F-4D97-AF65-F5344CB8AC3E}">
        <p14:creationId xmlns="" xmlns:p14="http://schemas.microsoft.com/office/powerpoint/2010/main" val="64793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Una definición de incidente de seguridad del paciente es un “evento o circunstancia que podría haber resultado, o resultó, en un daño innecesario para un paciente” (4), y </a:t>
            </a:r>
            <a:r>
              <a:rPr lang="es-ES" sz="1200" kern="1200" dirty="0" err="1">
                <a:solidFill>
                  <a:schemeClr val="tx1"/>
                </a:solidFill>
                <a:effectLst/>
                <a:latin typeface="+mn-lt"/>
                <a:ea typeface="+mn-ea"/>
                <a:cs typeface="+mn-cs"/>
              </a:rPr>
              <a:t>weiner</a:t>
            </a:r>
            <a:r>
              <a:rPr lang="es-ES" sz="1200" kern="1200" dirty="0">
                <a:solidFill>
                  <a:schemeClr val="tx1"/>
                </a:solidFill>
                <a:effectLst/>
                <a:latin typeface="+mn-lt"/>
                <a:ea typeface="+mn-ea"/>
                <a:cs typeface="+mn-cs"/>
              </a:rPr>
              <a:t> y sus colaboradores acuñaron el término “e-</a:t>
            </a:r>
            <a:r>
              <a:rPr lang="es-ES" sz="1200" kern="1200" dirty="0" err="1">
                <a:solidFill>
                  <a:schemeClr val="tx1"/>
                </a:solidFill>
                <a:effectLst/>
                <a:latin typeface="+mn-lt"/>
                <a:ea typeface="+mn-ea"/>
                <a:cs typeface="+mn-cs"/>
              </a:rPr>
              <a:t>iatrogénesis</a:t>
            </a:r>
            <a:r>
              <a:rPr lang="es-ES" sz="1200" kern="1200" dirty="0">
                <a:solidFill>
                  <a:schemeClr val="tx1"/>
                </a:solidFill>
                <a:effectLst/>
                <a:latin typeface="+mn-lt"/>
                <a:ea typeface="+mn-ea"/>
                <a:cs typeface="+mn-cs"/>
              </a:rPr>
              <a:t>” para describir el daño ocasionado al paciente cuyo origen está en el uso de las tecnologías de la información sanitarias (5).  </a:t>
            </a:r>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4</a:t>
            </a:fld>
            <a:endParaRPr lang="es-ES"/>
          </a:p>
        </p:txBody>
      </p:sp>
    </p:spTree>
    <p:extLst>
      <p:ext uri="{BB962C8B-B14F-4D97-AF65-F5344CB8AC3E}">
        <p14:creationId xmlns="" xmlns:p14="http://schemas.microsoft.com/office/powerpoint/2010/main" val="155166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Recientemente Adams K. et al, analizan los eventos de seguridad del paciente para tratar de comprender mejor los riesgos asociados con la HCE y los sistemas de interoperabilidad. En dicho estudio se identifican la farmacia, el laboratorio y la radiología como áreas críticas para enfocar los esfuerzos de interoperabilidad de las HCE (6). </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Numerosos estudios a lo largo de la última década refuerzan la idea de que las TIS introducen nuevos riesgos para la seguridad del paciente. Riesgos que deben ser abordados y tratados tanto desde su diseño e implementación como desde el uso de las TIS.</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5</a:t>
            </a:fld>
            <a:endParaRPr lang="es-ES"/>
          </a:p>
        </p:txBody>
      </p:sp>
    </p:spTree>
    <p:extLst>
      <p:ext uri="{BB962C8B-B14F-4D97-AF65-F5344CB8AC3E}">
        <p14:creationId xmlns="" xmlns:p14="http://schemas.microsoft.com/office/powerpoint/2010/main" val="380433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a:solidFill>
                  <a:schemeClr val="tx1"/>
                </a:solidFill>
                <a:effectLst/>
                <a:latin typeface="+mn-lt"/>
                <a:ea typeface="+mn-ea"/>
                <a:cs typeface="+mn-cs"/>
              </a:rPr>
              <a:t>Sittig</a:t>
            </a:r>
            <a:r>
              <a:rPr lang="es-ES" sz="1200" kern="1200" dirty="0">
                <a:solidFill>
                  <a:schemeClr val="tx1"/>
                </a:solidFill>
                <a:effectLst/>
                <a:latin typeface="+mn-lt"/>
                <a:ea typeface="+mn-ea"/>
                <a:cs typeface="+mn-cs"/>
              </a:rPr>
              <a:t> D. y Singh H. introdujeron la definición de los sistemas TIS como la combinación del hardware y el software necesarios para implementar el sistema, así como el entorno social en el que se implementa. Y proponen que los errores de las TIS se definan desde el punto de vista sociotécnico de los usuarios finales (incluidos los pacientes, cuando corresponda) en lugar de los puntos de vista puramente técnicos de fabricantes, desarrolladores, proveedores y personal responsable de su implementación. En su trabajo exponen que ocurre un error relacionado con las TIS cada vez que el sistema no está disponible para su uso, funciona mal, se usa incorrectamente o cuando este interactúa con otro componente del sistema incorrectamente, lo que provoca que los datos se pierdan, se registren, se muestren o se transmitan de manera incorrecta (8). </a:t>
            </a:r>
          </a:p>
          <a:p>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su trabajo “</a:t>
            </a:r>
            <a:r>
              <a:rPr lang="es-ES" sz="1200" kern="1200" dirty="0" err="1">
                <a:solidFill>
                  <a:schemeClr val="tx1"/>
                </a:solidFill>
                <a:effectLst/>
                <a:latin typeface="+mn-lt"/>
                <a:ea typeface="+mn-ea"/>
                <a:cs typeface="+mn-cs"/>
              </a:rPr>
              <a:t>Exploring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sociotechnical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intersection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patient</a:t>
            </a:r>
            <a:r>
              <a:rPr lang="es-ES" sz="1200" kern="1200" dirty="0">
                <a:solidFill>
                  <a:schemeClr val="tx1"/>
                </a:solidFill>
                <a:effectLst/>
                <a:latin typeface="+mn-lt"/>
                <a:ea typeface="+mn-ea"/>
                <a:cs typeface="+mn-cs"/>
              </a:rPr>
              <a:t> safety and </a:t>
            </a:r>
            <a:r>
              <a:rPr lang="es-ES" sz="1200" kern="1200" dirty="0" err="1">
                <a:solidFill>
                  <a:schemeClr val="tx1"/>
                </a:solidFill>
                <a:effectLst/>
                <a:latin typeface="+mn-lt"/>
                <a:ea typeface="+mn-ea"/>
                <a:cs typeface="+mn-cs"/>
              </a:rPr>
              <a:t>electronic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health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record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implementation</a:t>
            </a:r>
            <a:r>
              <a:rPr lang="es-ES" sz="1200" kern="1200" dirty="0">
                <a:solidFill>
                  <a:schemeClr val="tx1"/>
                </a:solidFill>
                <a:effectLst/>
                <a:latin typeface="+mn-lt"/>
                <a:ea typeface="+mn-ea"/>
                <a:cs typeface="+mn-cs"/>
              </a:rPr>
              <a:t>” exponen un modelo socio-técnico de ocho dimensiones en el que las dimensiones intervienen de forma dinámica en los incidentes TIS, tanto los aspectos tecnológicos (hardware y software, contenido clínico, interfaces hombre-máquina), como los aspectos no tecnológicos (personas, flujos de trabajo y comunicación, organización interna, regulaciones externas y monitorización y medida).</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diagrama ilustra la interacción entre la seguridad sociotécnica de ocho dimensiones y los modelos de tres fases de Historia Clínica Electrónica. El objetivo es que las organizaciones pasen de un sistema de registro médico en papel "por la escalera mecánica" para convertirse en un sistema de atención sanitaria apoyado en las TIS. Dentro de cada fase del modelo, entran en juego las ocho dimensiones del modelo sociotécnico (9).</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6</a:t>
            </a:fld>
            <a:endParaRPr lang="es-ES"/>
          </a:p>
        </p:txBody>
      </p:sp>
    </p:spTree>
    <p:extLst>
      <p:ext uri="{BB962C8B-B14F-4D97-AF65-F5344CB8AC3E}">
        <p14:creationId xmlns="" xmlns:p14="http://schemas.microsoft.com/office/powerpoint/2010/main" val="42047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Por otra parte, </a:t>
            </a:r>
            <a:r>
              <a:rPr lang="es-ES" sz="1200" kern="1200" dirty="0" err="1">
                <a:solidFill>
                  <a:schemeClr val="tx1"/>
                </a:solidFill>
                <a:effectLst/>
                <a:latin typeface="+mn-lt"/>
                <a:ea typeface="+mn-ea"/>
                <a:cs typeface="+mn-cs"/>
              </a:rPr>
              <a:t>Magrabi</a:t>
            </a:r>
            <a:r>
              <a:rPr lang="es-ES" sz="1200" kern="1200" dirty="0">
                <a:solidFill>
                  <a:schemeClr val="tx1"/>
                </a:solidFill>
                <a:effectLst/>
                <a:latin typeface="+mn-lt"/>
                <a:ea typeface="+mn-ea"/>
                <a:cs typeface="+mn-cs"/>
              </a:rPr>
              <a:t> F. et al han llevado a cabo varios estudios sobre registros de eventos adversos con el objeto de obtener una clasificación de los incidentes de seguridad del paciente relacionados con las TIS (4) (3) (10). </a:t>
            </a:r>
            <a:r>
              <a:rPr lang="es-ES" sz="1200" kern="1200" dirty="0" err="1">
                <a:solidFill>
                  <a:schemeClr val="tx1"/>
                </a:solidFill>
                <a:effectLst/>
                <a:latin typeface="+mn-lt"/>
                <a:ea typeface="+mn-ea"/>
                <a:cs typeface="+mn-cs"/>
              </a:rPr>
              <a:t>Magrabi</a:t>
            </a:r>
            <a:r>
              <a:rPr lang="es-ES" sz="1200" kern="1200" dirty="0">
                <a:solidFill>
                  <a:schemeClr val="tx1"/>
                </a:solidFill>
                <a:effectLst/>
                <a:latin typeface="+mn-lt"/>
                <a:ea typeface="+mn-ea"/>
                <a:cs typeface="+mn-cs"/>
              </a:rPr>
              <a:t> obtiene finalmente una sencilla clasificación de problemas que se muestra en la ilustración 2.</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7</a:t>
            </a:fld>
            <a:endParaRPr lang="es-ES"/>
          </a:p>
        </p:txBody>
      </p:sp>
    </p:spTree>
    <p:extLst>
      <p:ext uri="{BB962C8B-B14F-4D97-AF65-F5344CB8AC3E}">
        <p14:creationId xmlns="" xmlns:p14="http://schemas.microsoft.com/office/powerpoint/2010/main" val="292037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objetivo de este estudio es identificar y a la vez cuantificar los incidentes de seguridad que pueden estar relacionados con las TIS a partir de la revisión de los incidentes notificados en un hospital regional de Andalucía para conocer hasta qué punto las TIS inciden en la seguridad del paciente.</a:t>
            </a:r>
          </a:p>
          <a:p>
            <a:r>
              <a:rPr lang="es-ES" sz="1200" kern="1200" dirty="0">
                <a:solidFill>
                  <a:schemeClr val="tx1"/>
                </a:solidFill>
                <a:effectLst/>
                <a:latin typeface="+mn-lt"/>
                <a:ea typeface="+mn-ea"/>
                <a:cs typeface="+mn-cs"/>
              </a:rPr>
              <a:t>Una vez detectados los incidentes TIS aplicar la clasificación de errores de </a:t>
            </a:r>
            <a:r>
              <a:rPr lang="es-ES" sz="1200" kern="1200" dirty="0" err="1">
                <a:solidFill>
                  <a:schemeClr val="tx1"/>
                </a:solidFill>
                <a:effectLst/>
                <a:latin typeface="+mn-lt"/>
                <a:ea typeface="+mn-ea"/>
                <a:cs typeface="+mn-cs"/>
              </a:rPr>
              <a:t>Magrabi</a:t>
            </a:r>
            <a:r>
              <a:rPr lang="es-ES" sz="1200" kern="1200" dirty="0">
                <a:solidFill>
                  <a:schemeClr val="tx1"/>
                </a:solidFill>
                <a:effectLst/>
                <a:latin typeface="+mn-lt"/>
                <a:ea typeface="+mn-ea"/>
                <a:cs typeface="+mn-cs"/>
              </a:rPr>
              <a:t> con objeto categorizar los incidentes e identificar sus posibles causas.</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8</a:t>
            </a:fld>
            <a:endParaRPr lang="es-ES"/>
          </a:p>
        </p:txBody>
      </p:sp>
    </p:spTree>
    <p:extLst>
      <p:ext uri="{BB962C8B-B14F-4D97-AF65-F5344CB8AC3E}">
        <p14:creationId xmlns="" xmlns:p14="http://schemas.microsoft.com/office/powerpoint/2010/main" val="228328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datos de este estudio han sido facilitados por el Servicio de Calidad del Hospital, y el estudio ha sido aprobado por el Comité de Ética e Investigación. </a:t>
            </a:r>
          </a:p>
          <a:p>
            <a:r>
              <a:rPr lang="es-ES" sz="1200" kern="1200" dirty="0">
                <a:solidFill>
                  <a:schemeClr val="tx1"/>
                </a:solidFill>
                <a:effectLst/>
                <a:latin typeface="+mn-lt"/>
                <a:ea typeface="+mn-ea"/>
                <a:cs typeface="+mn-cs"/>
              </a:rPr>
              <a:t>Se hace un análisis a partir del Sistema de notificación y registro de incidentes de seguridad del paciente. Se analizan los incidentes registrados entre el 1 de enero y el 31 de diciembre de 2018, un total de 574 registros. </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estudio se centra en identificar los incidentes relacionados con las Tecnologías de la Información Sanitarias a través de una revisión independiente por pares. Estos, tienen un perfil profesional TIC y cuentan con más de 20 años de experiencia en el sector sanitario. Trabajan en otros proyectos de innovación para la seguridad del paciente en relación con las TIS y han colaborado la redacción de objetivos para la estrategia de seguridad del paciente en el SSPA.</a:t>
            </a:r>
          </a:p>
          <a:p>
            <a:endParaRPr lang="es-ES" dirty="0"/>
          </a:p>
        </p:txBody>
      </p:sp>
      <p:sp>
        <p:nvSpPr>
          <p:cNvPr id="4" name="Marcador de número de diapositiva 3"/>
          <p:cNvSpPr>
            <a:spLocks noGrp="1"/>
          </p:cNvSpPr>
          <p:nvPr>
            <p:ph type="sldNum" sz="quarter" idx="5"/>
          </p:nvPr>
        </p:nvSpPr>
        <p:spPr/>
        <p:txBody>
          <a:bodyPr/>
          <a:lstStyle/>
          <a:p>
            <a:fld id="{64EC3583-8D09-4860-AFEF-1E13577679AC}" type="slidenum">
              <a:rPr lang="es-ES" smtClean="0"/>
              <a:pPr/>
              <a:t>9</a:t>
            </a:fld>
            <a:endParaRPr lang="es-ES"/>
          </a:p>
        </p:txBody>
      </p:sp>
    </p:spTree>
    <p:extLst>
      <p:ext uri="{BB962C8B-B14F-4D97-AF65-F5344CB8AC3E}">
        <p14:creationId xmlns="" xmlns:p14="http://schemas.microsoft.com/office/powerpoint/2010/main" val="224957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93705C-D03C-413E-A125-8E161185F4F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EC8F1D78-B19C-4127-BF65-9566B9D2A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2355543E-48B4-42EE-94D5-8305EA0B8861}"/>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5" name="Marcador de pie de página 4">
            <a:extLst>
              <a:ext uri="{FF2B5EF4-FFF2-40B4-BE49-F238E27FC236}">
                <a16:creationId xmlns="" xmlns:a16="http://schemas.microsoft.com/office/drawing/2014/main" id="{5CCEB2AA-9C75-4B64-8519-A603D8EC47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376259AA-2B2A-4D19-BE72-8A9E1CC712CA}"/>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371062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E47D995-1A1B-46B7-BFE8-B7A60FB3088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F213C721-8827-4477-8312-572BAD3A63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2B27E265-8EF4-43FE-A303-9ADD4CCA6AB0}"/>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5" name="Marcador de pie de página 4">
            <a:extLst>
              <a:ext uri="{FF2B5EF4-FFF2-40B4-BE49-F238E27FC236}">
                <a16:creationId xmlns="" xmlns:a16="http://schemas.microsoft.com/office/drawing/2014/main" id="{68072F1D-9AF5-4AE6-BE6F-503AA8575D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E3EF449F-438D-417B-B06B-E214E3705E4A}"/>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288806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F772F6D5-8FF9-4B09-83EB-9FEDC663D64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31493751-B7D7-43F4-B2EA-74A3F03A34D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72D098C6-7EAF-456F-860D-16C58D5FF47F}"/>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5" name="Marcador de pie de página 4">
            <a:extLst>
              <a:ext uri="{FF2B5EF4-FFF2-40B4-BE49-F238E27FC236}">
                <a16:creationId xmlns="" xmlns:a16="http://schemas.microsoft.com/office/drawing/2014/main" id="{F8BBC899-146E-4E4C-8F7B-8AEDD04DEC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68078A45-D5F9-4583-BDD2-0C196702FE48}"/>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44227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04340C1-B08C-42A1-A301-03525A127F3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044BB439-056E-483D-9324-56D83454BD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F4F9BED3-B31F-403A-AFF7-2EF2E2845250}"/>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5" name="Marcador de pie de página 4">
            <a:extLst>
              <a:ext uri="{FF2B5EF4-FFF2-40B4-BE49-F238E27FC236}">
                <a16:creationId xmlns="" xmlns:a16="http://schemas.microsoft.com/office/drawing/2014/main" id="{F4F3EACD-EE26-46AF-890C-552357D777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A90FB9DC-2EFC-494D-A65C-2330040F81C1}"/>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199777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B135F4E-6ED1-4EF2-B485-FB4305AC166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4A208789-874C-48FC-8304-03550548D0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005AA5A0-12DC-46A7-95FD-F5D2541DB7B5}"/>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5" name="Marcador de pie de página 4">
            <a:extLst>
              <a:ext uri="{FF2B5EF4-FFF2-40B4-BE49-F238E27FC236}">
                <a16:creationId xmlns="" xmlns:a16="http://schemas.microsoft.com/office/drawing/2014/main" id="{F5372251-CAF3-4F3D-90CF-34EB9F041E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D77C1DF3-1E53-4FFC-984E-5CF3DDA18562}"/>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34896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E4F8462-3AFB-4BDB-9963-632E8AA40F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5B008E99-63DA-47AC-A8AD-D39763B8EF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ADA21A68-1AF8-491F-BFE1-57FFC988469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A2C35F24-F1BA-4FA9-8060-16E77248A286}"/>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6" name="Marcador de pie de página 5">
            <a:extLst>
              <a:ext uri="{FF2B5EF4-FFF2-40B4-BE49-F238E27FC236}">
                <a16:creationId xmlns="" xmlns:a16="http://schemas.microsoft.com/office/drawing/2014/main" id="{DF66338D-4B2B-47FF-B069-FEDA9E6135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429F0A55-903E-4F94-8A57-6D6EBA4E430E}"/>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333640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36AB801-249B-4C5D-A3D6-7967C082ED2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93B19E37-799D-49AA-A60E-18F752FC3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9FC0C981-F0F0-45AD-9A12-7E101DAF40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3A20D370-8743-449D-A621-2866D5547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BA56337F-5D38-4582-BBF2-A985665E2E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32546C3D-14E6-43D1-A330-5F1419348F67}"/>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8" name="Marcador de pie de página 7">
            <a:extLst>
              <a:ext uri="{FF2B5EF4-FFF2-40B4-BE49-F238E27FC236}">
                <a16:creationId xmlns="" xmlns:a16="http://schemas.microsoft.com/office/drawing/2014/main" id="{93444284-2276-4D1C-8426-D9F85BCACAE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9D2D00C8-0B27-4A3F-9148-062446F76250}"/>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162088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A5D140-E5B5-41BF-9DF4-966095CEFF5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968A3ADD-CE5F-47E8-9596-ED1119B32948}"/>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4" name="Marcador de pie de página 3">
            <a:extLst>
              <a:ext uri="{FF2B5EF4-FFF2-40B4-BE49-F238E27FC236}">
                <a16:creationId xmlns="" xmlns:a16="http://schemas.microsoft.com/office/drawing/2014/main" id="{8F2A6DDB-93F5-4EEE-8779-A728E3B49F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C5EF3968-1DE3-49D5-A8AE-39866FD835A6}"/>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2658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211C9A28-1F88-4816-935C-CAFD5DCA8FEF}"/>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3" name="Marcador de pie de página 2">
            <a:extLst>
              <a:ext uri="{FF2B5EF4-FFF2-40B4-BE49-F238E27FC236}">
                <a16:creationId xmlns="" xmlns:a16="http://schemas.microsoft.com/office/drawing/2014/main" id="{DBC813B9-8309-495B-9A22-9D6EF483C7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8E49679A-8793-4247-858E-BAFD9F39D0F7}"/>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322236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1E4B3E2-8885-4740-9BF7-399DD25604F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F53ABE4D-E501-4559-B8A3-C35E32D28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D15758C1-ECC7-40FD-89EE-7D4B0955C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1036F811-7C3D-4AAC-BD5D-510CC07CA8FA}"/>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6" name="Marcador de pie de página 5">
            <a:extLst>
              <a:ext uri="{FF2B5EF4-FFF2-40B4-BE49-F238E27FC236}">
                <a16:creationId xmlns="" xmlns:a16="http://schemas.microsoft.com/office/drawing/2014/main" id="{9430B051-BA4E-4E61-8CDB-58BB958052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5577E106-3DEA-412A-BE5B-91552B508DB2}"/>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279828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CCDF38-51BB-4F36-A1A8-E19384942A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DABB8D99-5FBA-4633-8320-823ACD39A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10922BB3-5903-4A6F-8959-5D396914E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FE0C175-B158-4E70-AC63-58FB74C5706A}"/>
              </a:ext>
            </a:extLst>
          </p:cNvPr>
          <p:cNvSpPr>
            <a:spLocks noGrp="1"/>
          </p:cNvSpPr>
          <p:nvPr>
            <p:ph type="dt" sz="half" idx="10"/>
          </p:nvPr>
        </p:nvSpPr>
        <p:spPr/>
        <p:txBody>
          <a:bodyPr/>
          <a:lstStyle/>
          <a:p>
            <a:fld id="{D998C828-B03C-4A5D-93D0-26B06263368F}" type="datetimeFigureOut">
              <a:rPr lang="es-ES" smtClean="0"/>
              <a:pPr/>
              <a:t>10/09/2020</a:t>
            </a:fld>
            <a:endParaRPr lang="es-ES"/>
          </a:p>
        </p:txBody>
      </p:sp>
      <p:sp>
        <p:nvSpPr>
          <p:cNvPr id="6" name="Marcador de pie de página 5">
            <a:extLst>
              <a:ext uri="{FF2B5EF4-FFF2-40B4-BE49-F238E27FC236}">
                <a16:creationId xmlns="" xmlns:a16="http://schemas.microsoft.com/office/drawing/2014/main" id="{09DF6DCD-D9E0-4B2E-B10C-83F193C2EA3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F4F94598-55D2-4864-A151-41835B7C6EBE}"/>
              </a:ext>
            </a:extLst>
          </p:cNvPr>
          <p:cNvSpPr>
            <a:spLocks noGrp="1"/>
          </p:cNvSpPr>
          <p:nvPr>
            <p:ph type="sldNum" sz="quarter" idx="12"/>
          </p:nvPr>
        </p:nvSpPr>
        <p:spPr/>
        <p:txBody>
          <a:body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397525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384E1554-85F2-4FA6-B27A-5967C9C66E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6BCBDE24-697D-4FF8-9553-7F25CA2FB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5B765C79-0DC8-421D-8939-8C2650D15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8C828-B03C-4A5D-93D0-26B06263368F}" type="datetimeFigureOut">
              <a:rPr lang="es-ES" smtClean="0"/>
              <a:pPr/>
              <a:t>10/09/2020</a:t>
            </a:fld>
            <a:endParaRPr lang="es-ES"/>
          </a:p>
        </p:txBody>
      </p:sp>
      <p:sp>
        <p:nvSpPr>
          <p:cNvPr id="5" name="Marcador de pie de página 4">
            <a:extLst>
              <a:ext uri="{FF2B5EF4-FFF2-40B4-BE49-F238E27FC236}">
                <a16:creationId xmlns="" xmlns:a16="http://schemas.microsoft.com/office/drawing/2014/main" id="{080EA676-C81C-4846-9CAE-3AF2E567AC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E1FE9FF7-CAF7-419E-8504-933A9570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547E7-9C07-4D1A-8F7E-45B63851982A}" type="slidenum">
              <a:rPr lang="es-ES" smtClean="0"/>
              <a:pPr/>
              <a:t>‹Nº›</a:t>
            </a:fld>
            <a:endParaRPr lang="es-ES"/>
          </a:p>
        </p:txBody>
      </p:sp>
    </p:spTree>
    <p:extLst>
      <p:ext uri="{BB962C8B-B14F-4D97-AF65-F5344CB8AC3E}">
        <p14:creationId xmlns="" xmlns:p14="http://schemas.microsoft.com/office/powerpoint/2010/main" val="116527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reativecommons.org/licenses/by/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ompfight.com/" TargetMode="External"/><Relationship Id="rId5" Type="http://schemas.openxmlformats.org/officeDocument/2006/relationships/hyperlink" Target="https://www.flickr.com/photos/91261194@N06/50097021377/"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publicdomainpictures.net/view-image.php?image=111728&amp;picture=&amp;jazyk=E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www.publicdomainpictures.net/view-image.php?image=111728&amp;picture=&amp;jazyk=E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8E9C91B-7EAD-4562-AB0E-DFB9663AEC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Imagen 4" descr="Imagen que contiene broche&#10;&#10;Descripción generada automáticamente">
            <a:extLst>
              <a:ext uri="{FF2B5EF4-FFF2-40B4-BE49-F238E27FC236}">
                <a16:creationId xmlns="" xmlns:a16="http://schemas.microsoft.com/office/drawing/2014/main" id="{937ED846-FB49-45A6-89DD-A1CAC67C2D43}"/>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t="12109"/>
          <a:stretch/>
        </p:blipFill>
        <p:spPr>
          <a:xfrm>
            <a:off x="20" y="-228590"/>
            <a:ext cx="12191980" cy="6857990"/>
          </a:xfrm>
          <a:prstGeom prst="rect">
            <a:avLst/>
          </a:prstGeom>
        </p:spPr>
      </p:pic>
      <p:sp>
        <p:nvSpPr>
          <p:cNvPr id="11" name="CuadroTexto 10">
            <a:extLst>
              <a:ext uri="{FF2B5EF4-FFF2-40B4-BE49-F238E27FC236}">
                <a16:creationId xmlns="" xmlns:a16="http://schemas.microsoft.com/office/drawing/2014/main" id="{D4D428BC-BB6F-4FAE-BED1-9E9B42C7A986}"/>
              </a:ext>
            </a:extLst>
          </p:cNvPr>
          <p:cNvSpPr txBox="1"/>
          <p:nvPr/>
        </p:nvSpPr>
        <p:spPr>
          <a:xfrm>
            <a:off x="6259398" y="924492"/>
            <a:ext cx="5555530" cy="1815882"/>
          </a:xfrm>
          <a:prstGeom prst="rect">
            <a:avLst/>
          </a:prstGeom>
          <a:noFill/>
        </p:spPr>
        <p:txBody>
          <a:bodyPr wrap="square">
            <a:spAutoFit/>
          </a:bodyPr>
          <a:lstStyle/>
          <a:p>
            <a:r>
              <a:rPr lang="es-ES" sz="2800" dirty="0">
                <a:latin typeface="Arial Nova" panose="020B0504020202020204" pitchFamily="34" charset="0"/>
              </a:rPr>
              <a:t>Análisis del impacto de las tecnologías de la información en la seguridad del paciente en el Hospital Universitario Reina Sofía</a:t>
            </a:r>
          </a:p>
        </p:txBody>
      </p:sp>
      <p:pic>
        <p:nvPicPr>
          <p:cNvPr id="16" name="Imagen 15" descr="Imagen que contiene dibujo, reloj&#10;&#10;Descripción generada automáticamente">
            <a:extLst>
              <a:ext uri="{FF2B5EF4-FFF2-40B4-BE49-F238E27FC236}">
                <a16:creationId xmlns="" xmlns:a16="http://schemas.microsoft.com/office/drawing/2014/main" id="{4ADDCCBD-A3BF-4149-A58C-13004CF5CF0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59398" y="3924227"/>
            <a:ext cx="5228734" cy="2104565"/>
          </a:xfrm>
          <a:prstGeom prst="rect">
            <a:avLst/>
          </a:prstGeom>
        </p:spPr>
      </p:pic>
      <p:sp>
        <p:nvSpPr>
          <p:cNvPr id="7" name="Rectangle 1"/>
          <p:cNvSpPr>
            <a:spLocks noChangeArrowheads="1"/>
          </p:cNvSpPr>
          <p:nvPr/>
        </p:nvSpPr>
        <p:spPr bwMode="auto">
          <a:xfrm>
            <a:off x="266007" y="0"/>
            <a:ext cx="3391593"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s-E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Fuente Imagen: </a:t>
            </a:r>
          </a:p>
          <a:p>
            <a:pPr lvl="0" fontAlgn="base">
              <a:spcBef>
                <a:spcPct val="0"/>
              </a:spcBef>
              <a:spcAft>
                <a:spcPct val="0"/>
              </a:spcAft>
            </a:pPr>
            <a:r>
              <a:rPr kumimoji="0" lang="es-ES" sz="9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Photo</a:t>
            </a:r>
            <a:r>
              <a:rPr kumimoji="0" lang="es-E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 sz="9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Credit</a:t>
            </a:r>
            <a:r>
              <a:rPr lang="fr-FR" sz="900" dirty="0" smtClean="0">
                <a:latin typeface="Calibri" pitchFamily="34" charset="0"/>
                <a:ea typeface="Calibri" pitchFamily="34" charset="0"/>
                <a:cs typeface="Times New Roman" pitchFamily="18" charset="0"/>
              </a:rPr>
              <a:t/>
            </a:r>
            <a:br>
              <a:rPr lang="fr-FR" sz="900" dirty="0" smtClean="0">
                <a:latin typeface="Calibri" pitchFamily="34" charset="0"/>
                <a:ea typeface="Calibri" pitchFamily="34" charset="0"/>
                <a:cs typeface="Times New Roman" pitchFamily="18" charset="0"/>
              </a:rPr>
            </a:br>
            <a:r>
              <a:rPr lang="fr-FR" sz="900" dirty="0" smtClean="0">
                <a:latin typeface="Calibri" pitchFamily="34" charset="0"/>
                <a:ea typeface="Calibri" pitchFamily="34" charset="0"/>
                <a:cs typeface="Times New Roman" pitchFamily="18" charset="0"/>
                <a:hlinkClick r:id="rId5"/>
              </a:rPr>
              <a:t>https://www.flickr.com/photos/91261194@N06/50097021377/</a:t>
            </a:r>
            <a:r>
              <a:rPr lang="fr-FR" sz="900" dirty="0" smtClean="0">
                <a:latin typeface="Calibri" pitchFamily="34" charset="0"/>
                <a:ea typeface="Calibri" pitchFamily="34" charset="0"/>
                <a:cs typeface="Times New Roman" pitchFamily="18" charset="0"/>
              </a:rPr>
              <a:t/>
            </a:r>
            <a:br>
              <a:rPr lang="fr-FR" sz="900" dirty="0" smtClean="0">
                <a:latin typeface="Calibri" pitchFamily="34" charset="0"/>
                <a:ea typeface="Calibri" pitchFamily="34" charset="0"/>
                <a:cs typeface="Times New Roman" pitchFamily="18" charset="0"/>
              </a:rPr>
            </a:br>
            <a:r>
              <a:rPr lang="fr-FR" sz="900" dirty="0" err="1" smtClean="0">
                <a:latin typeface="Calibri" pitchFamily="34" charset="0"/>
                <a:ea typeface="Calibri" pitchFamily="34" charset="0"/>
                <a:cs typeface="Times New Roman" pitchFamily="18" charset="0"/>
              </a:rPr>
              <a:t>Flickr</a:t>
            </a:r>
            <a:r>
              <a:rPr lang="fr-FR" sz="900" dirty="0" smtClean="0">
                <a:latin typeface="Calibri" pitchFamily="34" charset="0"/>
                <a:ea typeface="Calibri" pitchFamily="34" charset="0"/>
                <a:cs typeface="Times New Roman" pitchFamily="18" charset="0"/>
              </a:rPr>
              <a:t> via:</a:t>
            </a:r>
            <a:br>
              <a:rPr lang="fr-FR" sz="900" dirty="0" smtClean="0">
                <a:latin typeface="Calibri" pitchFamily="34" charset="0"/>
                <a:ea typeface="Calibri" pitchFamily="34" charset="0"/>
                <a:cs typeface="Times New Roman" pitchFamily="18" charset="0"/>
              </a:rPr>
            </a:br>
            <a:r>
              <a:rPr lang="fr-FR" sz="900" dirty="0" smtClean="0">
                <a:latin typeface="Calibri" pitchFamily="34" charset="0"/>
                <a:ea typeface="Calibri" pitchFamily="34" charset="0"/>
                <a:cs typeface="Times New Roman" pitchFamily="18" charset="0"/>
                <a:hlinkClick r:id="rId6"/>
              </a:rPr>
              <a:t>http://compfight.com</a:t>
            </a:r>
            <a:r>
              <a:rPr lang="fr-FR" sz="900" dirty="0" smtClean="0">
                <a:latin typeface="Calibri" pitchFamily="34" charset="0"/>
                <a:ea typeface="Calibri" pitchFamily="34" charset="0"/>
                <a:cs typeface="Times New Roman" pitchFamily="18" charset="0"/>
              </a:rPr>
              <a:t/>
            </a:r>
            <a:br>
              <a:rPr lang="fr-FR" sz="900" dirty="0" smtClean="0">
                <a:latin typeface="Calibri" pitchFamily="34" charset="0"/>
                <a:ea typeface="Calibri" pitchFamily="34" charset="0"/>
                <a:cs typeface="Times New Roman" pitchFamily="18" charset="0"/>
              </a:rPr>
            </a:br>
            <a:r>
              <a:rPr lang="fr-FR" sz="900" dirty="0" err="1" smtClean="0">
                <a:latin typeface="Calibri" pitchFamily="34" charset="0"/>
                <a:ea typeface="Calibri" pitchFamily="34" charset="0"/>
                <a:cs typeface="Times New Roman" pitchFamily="18" charset="0"/>
              </a:rPr>
              <a:t>Compfight</a:t>
            </a:r>
            <a:r>
              <a:rPr lang="fr-FR" sz="900" dirty="0" smtClean="0">
                <a:latin typeface="Calibri" pitchFamily="34" charset="0"/>
                <a:ea typeface="Calibri" pitchFamily="34" charset="0"/>
                <a:cs typeface="Times New Roman" pitchFamily="18" charset="0"/>
              </a:rPr>
              <a:t>:</a:t>
            </a:r>
            <a:br>
              <a:rPr lang="fr-FR" sz="900" dirty="0" smtClean="0">
                <a:latin typeface="Calibri" pitchFamily="34" charset="0"/>
                <a:ea typeface="Calibri" pitchFamily="34" charset="0"/>
                <a:cs typeface="Times New Roman" pitchFamily="18" charset="0"/>
              </a:rPr>
            </a:br>
            <a:r>
              <a:rPr lang="fr-FR" sz="900" dirty="0" smtClean="0">
                <a:latin typeface="Calibri" pitchFamily="34" charset="0"/>
                <a:ea typeface="Calibri" pitchFamily="34" charset="0"/>
                <a:cs typeface="Times New Roman" pitchFamily="18" charset="0"/>
                <a:hlinkClick r:id="rId7"/>
              </a:rPr>
              <a:t>https://creativecommons.org/licenses/by/2.0/</a:t>
            </a:r>
            <a:endParaRPr lang="es-ES" sz="900" dirty="0" smtClean="0">
              <a:latin typeface="Calibri" pitchFamily="34" charset="0"/>
              <a:ea typeface="Calibri" pitchFamily="34" charset="0"/>
              <a:cs typeface="Times New Roman" pitchFamily="18" charset="0"/>
            </a:endParaRPr>
          </a:p>
        </p:txBody>
      </p:sp>
    </p:spTree>
    <p:extLst>
      <p:ext uri="{BB962C8B-B14F-4D97-AF65-F5344CB8AC3E}">
        <p14:creationId xmlns="" xmlns:p14="http://schemas.microsoft.com/office/powerpoint/2010/main" val="342513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 xmlns:a16="http://schemas.microsoft.com/office/drawing/2014/main" id="{E4296571-AF7E-4C0A-92AC-ADEFDB7C3D64}"/>
              </a:ext>
            </a:extLst>
          </p:cNvPr>
          <p:cNvGraphicFramePr/>
          <p:nvPr>
            <p:extLst>
              <p:ext uri="{D42A27DB-BD31-4B8C-83A1-F6EECF244321}">
                <p14:modId xmlns="" xmlns:p14="http://schemas.microsoft.com/office/powerpoint/2010/main" val="953889528"/>
              </p:ext>
            </p:extLst>
          </p:nvPr>
        </p:nvGraphicFramePr>
        <p:xfrm>
          <a:off x="259080" y="-581025"/>
          <a:ext cx="14676120" cy="802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Resultado de imagen de proceso">
            <a:extLst>
              <a:ext uri="{FF2B5EF4-FFF2-40B4-BE49-F238E27FC236}">
                <a16:creationId xmlns="" xmlns:a16="http://schemas.microsoft.com/office/drawing/2014/main" id="{DA9C0710-49DE-49DF-96AA-6F9FACFED18F}"/>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9617591">
            <a:off x="-209550" y="-28576"/>
            <a:ext cx="7505700" cy="51731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434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Resultado de imagen de pasw statistics 18">
            <a:extLst>
              <a:ext uri="{FF2B5EF4-FFF2-40B4-BE49-F238E27FC236}">
                <a16:creationId xmlns="" xmlns:a16="http://schemas.microsoft.com/office/drawing/2014/main" id="{6C34EC20-56A6-4F6E-AED8-6CA2CCFC35F1}"/>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4684" r="-1" b="-1"/>
          <a:stretch/>
        </p:blipFill>
        <p:spPr bwMode="auto">
          <a:xfrm>
            <a:off x="6648450" y="3411894"/>
            <a:ext cx="4248150" cy="2490229"/>
          </a:xfrm>
          <a:prstGeom prst="rect">
            <a:avLst/>
          </a:prstGeom>
          <a:noFill/>
          <a:extLst>
            <a:ext uri="{909E8E84-426E-40DD-AFC4-6F175D3DCCD1}">
              <a14:hiddenFill xmlns="" xmlns:a14="http://schemas.microsoft.com/office/drawing/2010/main">
                <a:solidFill>
                  <a:srgbClr val="FFFFFF"/>
                </a:solidFill>
              </a14:hiddenFill>
            </a:ext>
          </a:extLst>
        </p:spPr>
      </p:pic>
      <p:sp>
        <p:nvSpPr>
          <p:cNvPr id="73" name="Rectangle 72">
            <a:extLst>
              <a:ext uri="{FF2B5EF4-FFF2-40B4-BE49-F238E27FC236}">
                <a16:creationId xmlns="" xmlns:a16="http://schemas.microsoft.com/office/drawing/2014/main" id="{E97C36FC-DEAA-4DCA-B0AB-7F9357FA40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278C38CD-A630-49FF-8417-6792A2B13F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Resultado de imagen de excel logo">
            <a:extLst>
              <a:ext uri="{FF2B5EF4-FFF2-40B4-BE49-F238E27FC236}">
                <a16:creationId xmlns="" xmlns:a16="http://schemas.microsoft.com/office/drawing/2014/main" id="{639CB1E1-22B3-4F8E-B660-CB5924258588}"/>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66456" y="1368237"/>
            <a:ext cx="3238500" cy="1409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75640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a:extLst>
              <a:ext uri="{FF2B5EF4-FFF2-40B4-BE49-F238E27FC236}">
                <a16:creationId xmlns="" xmlns:a16="http://schemas.microsoft.com/office/drawing/2014/main" id="{342DF91D-6C6D-42E4-9093-93AB78F63CBC}"/>
              </a:ext>
            </a:extLst>
          </p:cNvPr>
          <p:cNvSpPr/>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11500" kern="1200" dirty="0">
                <a:solidFill>
                  <a:srgbClr val="FFFFFF"/>
                </a:solidFill>
                <a:effectLst>
                  <a:outerShdw blurRad="38100" dist="38100" dir="2700000" algn="tl">
                    <a:srgbClr val="000000">
                      <a:alpha val="43137"/>
                    </a:srgbClr>
                  </a:outerShdw>
                </a:effectLst>
                <a:latin typeface="+mj-lt"/>
                <a:ea typeface="+mj-ea"/>
                <a:cs typeface="+mj-cs"/>
              </a:rPr>
              <a:t>0,687</a:t>
            </a:r>
          </a:p>
        </p:txBody>
      </p:sp>
      <p:cxnSp>
        <p:nvCxnSpPr>
          <p:cNvPr id="73" name="Straight Connector 72">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218" name="Picture 2" descr="Resultado de imagen de correlaciÃ³n">
            <a:extLst>
              <a:ext uri="{FF2B5EF4-FFF2-40B4-BE49-F238E27FC236}">
                <a16:creationId xmlns="" xmlns:a16="http://schemas.microsoft.com/office/drawing/2014/main" id="{EA055FB5-4004-4551-AF30-B6E972DB445C}"/>
              </a:ext>
            </a:extLst>
          </p:cNvPr>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 xmlns:a14="http://schemas.microsoft.com/office/drawing/2010/main">
                  <a14:imgLayer r:embed="rId4">
                    <a14:imgEffect>
                      <a14:artisticChalkSketch/>
                    </a14:imgEffect>
                  </a14:imgLayer>
                </a14:imgProps>
              </a:ext>
              <a:ext uri="{28A0092B-C50C-407E-A947-70E740481C1C}">
                <a14:useLocalDpi xmlns="" xmlns:a14="http://schemas.microsoft.com/office/drawing/2010/main" val="0"/>
              </a:ext>
            </a:extLst>
          </a:blip>
          <a:stretch>
            <a:fillRect/>
          </a:stretch>
        </p:blipFill>
        <p:spPr bwMode="auto">
          <a:xfrm>
            <a:off x="5186079" y="1436748"/>
            <a:ext cx="6553545" cy="39484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CuadroTexto 3">
            <a:extLst>
              <a:ext uri="{FF2B5EF4-FFF2-40B4-BE49-F238E27FC236}">
                <a16:creationId xmlns="" xmlns:a16="http://schemas.microsoft.com/office/drawing/2014/main" id="{8EFA9893-AE69-4FC9-87B7-0567399C6581}"/>
              </a:ext>
            </a:extLst>
          </p:cNvPr>
          <p:cNvSpPr txBox="1"/>
          <p:nvPr/>
        </p:nvSpPr>
        <p:spPr>
          <a:xfrm>
            <a:off x="1209642" y="4047132"/>
            <a:ext cx="2586790" cy="646331"/>
          </a:xfrm>
          <a:prstGeom prst="rect">
            <a:avLst/>
          </a:prstGeom>
          <a:noFill/>
        </p:spPr>
        <p:txBody>
          <a:bodyPr wrap="square" rtlCol="0">
            <a:spAutoFit/>
          </a:bodyPr>
          <a:lstStyle/>
          <a:p>
            <a:pPr algn="ctr"/>
            <a:r>
              <a:rPr lang="es-ES" dirty="0">
                <a:solidFill>
                  <a:schemeClr val="bg1"/>
                </a:solidFill>
              </a:rPr>
              <a:t>índice de concordancia Kappa de Cohen</a:t>
            </a:r>
          </a:p>
        </p:txBody>
      </p:sp>
      <p:sp>
        <p:nvSpPr>
          <p:cNvPr id="7" name="Rectángulo: esquinas redondeadas 6">
            <a:extLst>
              <a:ext uri="{FF2B5EF4-FFF2-40B4-BE49-F238E27FC236}">
                <a16:creationId xmlns="" xmlns:a16="http://schemas.microsoft.com/office/drawing/2014/main" id="{5CFCEDFE-05B9-4734-A220-AA8F1A50F359}"/>
              </a:ext>
            </a:extLst>
          </p:cNvPr>
          <p:cNvSpPr/>
          <p:nvPr/>
        </p:nvSpPr>
        <p:spPr>
          <a:xfrm>
            <a:off x="4888013" y="63611"/>
            <a:ext cx="8136224" cy="923330"/>
          </a:xfrm>
          <a:prstGeom prst="roundRect">
            <a:avLst/>
          </a:prstGeom>
          <a:solidFill>
            <a:srgbClr val="5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6000" dirty="0">
                <a:effectLst>
                  <a:outerShdw blurRad="38100" dist="38100" dir="2700000" algn="tl">
                    <a:srgbClr val="000000">
                      <a:alpha val="43137"/>
                    </a:srgbClr>
                  </a:outerShdw>
                </a:effectLst>
              </a:rPr>
              <a:t>Resultados</a:t>
            </a:r>
          </a:p>
        </p:txBody>
      </p:sp>
    </p:spTree>
    <p:extLst>
      <p:ext uri="{BB962C8B-B14F-4D97-AF65-F5344CB8AC3E}">
        <p14:creationId xmlns="" xmlns:p14="http://schemas.microsoft.com/office/powerpoint/2010/main" val="378066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C93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10C20485-DF99-45C7-970B-A2D776C6CC25}"/>
              </a:ext>
            </a:extLst>
          </p:cNvPr>
          <p:cNvSpPr txBox="1"/>
          <p:nvPr/>
        </p:nvSpPr>
        <p:spPr>
          <a:xfrm>
            <a:off x="419100" y="533400"/>
            <a:ext cx="6438900" cy="3662541"/>
          </a:xfrm>
          <a:prstGeom prst="rect">
            <a:avLst/>
          </a:prstGeom>
          <a:noFill/>
        </p:spPr>
        <p:txBody>
          <a:bodyPr wrap="square" rtlCol="0">
            <a:spAutoFit/>
          </a:bodyPr>
          <a:lstStyle/>
          <a:p>
            <a:r>
              <a:rPr lang="es-ES" sz="16600" dirty="0">
                <a:effectLst>
                  <a:outerShdw blurRad="38100" dist="38100" dir="2700000" algn="tl">
                    <a:srgbClr val="000000">
                      <a:alpha val="43137"/>
                    </a:srgbClr>
                  </a:outerShdw>
                </a:effectLst>
              </a:rPr>
              <a:t>36,4%</a:t>
            </a:r>
          </a:p>
          <a:p>
            <a:pPr algn="ctr"/>
            <a:r>
              <a:rPr lang="es-ES" sz="6000" dirty="0">
                <a:effectLst>
                  <a:outerShdw blurRad="38100" dist="38100" dir="2700000" algn="tl">
                    <a:srgbClr val="000000">
                      <a:alpha val="43137"/>
                    </a:srgbClr>
                  </a:outerShdw>
                </a:effectLst>
              </a:rPr>
              <a:t>Incidentes TIS</a:t>
            </a:r>
            <a:endParaRPr lang="es-ES" sz="5400" dirty="0">
              <a:effectLst>
                <a:outerShdw blurRad="38100" dist="38100" dir="2700000" algn="tl">
                  <a:srgbClr val="000000">
                    <a:alpha val="43137"/>
                  </a:srgbClr>
                </a:outerShdw>
              </a:effectLst>
            </a:endParaRPr>
          </a:p>
        </p:txBody>
      </p:sp>
      <p:pic>
        <p:nvPicPr>
          <p:cNvPr id="5" name="Imagen 4">
            <a:extLst>
              <a:ext uri="{FF2B5EF4-FFF2-40B4-BE49-F238E27FC236}">
                <a16:creationId xmlns="" xmlns:a16="http://schemas.microsoft.com/office/drawing/2014/main" id="{8965BE3E-3458-4A6E-97F1-A5F9F7C5DD24}"/>
              </a:ext>
            </a:extLst>
          </p:cNvPr>
          <p:cNvPicPr>
            <a:picLocks noChangeAspect="1"/>
          </p:cNvPicPr>
          <p:nvPr/>
        </p:nvPicPr>
        <p:blipFill>
          <a:blip r:embed="rId3" cstate="print"/>
          <a:stretch>
            <a:fillRect/>
          </a:stretch>
        </p:blipFill>
        <p:spPr>
          <a:xfrm>
            <a:off x="6557962" y="347662"/>
            <a:ext cx="5895975" cy="6162675"/>
          </a:xfrm>
          <a:prstGeom prst="rect">
            <a:avLst/>
          </a:prstGeom>
        </p:spPr>
      </p:pic>
      <p:sp>
        <p:nvSpPr>
          <p:cNvPr id="6" name="CuadroTexto 5">
            <a:extLst>
              <a:ext uri="{FF2B5EF4-FFF2-40B4-BE49-F238E27FC236}">
                <a16:creationId xmlns="" xmlns:a16="http://schemas.microsoft.com/office/drawing/2014/main" id="{2A458AF5-32CB-488E-963F-219B65DF61CE}"/>
              </a:ext>
            </a:extLst>
          </p:cNvPr>
          <p:cNvSpPr txBox="1"/>
          <p:nvPr/>
        </p:nvSpPr>
        <p:spPr>
          <a:xfrm>
            <a:off x="2867025" y="4120069"/>
            <a:ext cx="1543050" cy="523220"/>
          </a:xfrm>
          <a:prstGeom prst="rect">
            <a:avLst/>
          </a:prstGeom>
          <a:noFill/>
        </p:spPr>
        <p:txBody>
          <a:bodyPr wrap="square" rtlCol="0">
            <a:spAutoFit/>
          </a:bodyPr>
          <a:lstStyle/>
          <a:p>
            <a:r>
              <a:rPr lang="es-ES" sz="2800" dirty="0">
                <a:effectLst>
                  <a:outerShdw blurRad="38100" dist="38100" dir="2700000" algn="tl">
                    <a:srgbClr val="000000">
                      <a:alpha val="43137"/>
                    </a:srgbClr>
                  </a:outerShdw>
                </a:effectLst>
              </a:rPr>
              <a:t>N = 209</a:t>
            </a:r>
          </a:p>
        </p:txBody>
      </p:sp>
    </p:spTree>
    <p:extLst>
      <p:ext uri="{BB962C8B-B14F-4D97-AF65-F5344CB8AC3E}">
        <p14:creationId xmlns="" xmlns:p14="http://schemas.microsoft.com/office/powerpoint/2010/main" val="397478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2AB16F9A-CB00-4E50-93D1-B7342B8CF1E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70132" y="0"/>
            <a:ext cx="7851735" cy="6858000"/>
          </a:xfrm>
          <a:prstGeom prst="rect">
            <a:avLst/>
          </a:prstGeom>
        </p:spPr>
      </p:pic>
      <p:pic>
        <p:nvPicPr>
          <p:cNvPr id="5" name="Imagen 4">
            <a:extLst>
              <a:ext uri="{FF2B5EF4-FFF2-40B4-BE49-F238E27FC236}">
                <a16:creationId xmlns="" xmlns:a16="http://schemas.microsoft.com/office/drawing/2014/main" id="{62DCFD03-2827-4CB9-AD01-01E7B3F1B99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2962537" y="1626070"/>
            <a:ext cx="1209413" cy="1517179"/>
          </a:xfrm>
          <a:prstGeom prst="rect">
            <a:avLst/>
          </a:prstGeom>
        </p:spPr>
      </p:pic>
      <p:pic>
        <p:nvPicPr>
          <p:cNvPr id="7" name="Imagen 6">
            <a:extLst>
              <a:ext uri="{FF2B5EF4-FFF2-40B4-BE49-F238E27FC236}">
                <a16:creationId xmlns="" xmlns:a16="http://schemas.microsoft.com/office/drawing/2014/main" id="{56FDB28A-11B8-49B7-9275-B0260FF63D93}"/>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8087552" y="3415480"/>
            <a:ext cx="1231428" cy="1231428"/>
          </a:xfrm>
          <a:prstGeom prst="rect">
            <a:avLst/>
          </a:prstGeom>
        </p:spPr>
      </p:pic>
      <p:sp>
        <p:nvSpPr>
          <p:cNvPr id="8" name="CuadroTexto 7">
            <a:extLst>
              <a:ext uri="{FF2B5EF4-FFF2-40B4-BE49-F238E27FC236}">
                <a16:creationId xmlns="" xmlns:a16="http://schemas.microsoft.com/office/drawing/2014/main" id="{E4CEF673-FADC-40F7-B024-91AED9A45D8C}"/>
              </a:ext>
            </a:extLst>
          </p:cNvPr>
          <p:cNvSpPr txBox="1"/>
          <p:nvPr/>
        </p:nvSpPr>
        <p:spPr>
          <a:xfrm>
            <a:off x="7498965" y="5066716"/>
            <a:ext cx="2522902" cy="1569660"/>
          </a:xfrm>
          <a:prstGeom prst="rect">
            <a:avLst/>
          </a:prstGeom>
          <a:noFill/>
        </p:spPr>
        <p:txBody>
          <a:bodyPr wrap="square" rtlCol="0">
            <a:spAutoFit/>
          </a:bodyPr>
          <a:lstStyle/>
          <a:p>
            <a:pPr algn="ctr"/>
            <a:r>
              <a:rPr lang="es-ES" sz="3200" dirty="0">
                <a:solidFill>
                  <a:schemeClr val="accent2">
                    <a:lumMod val="75000"/>
                  </a:schemeClr>
                </a:solidFill>
                <a:effectLst>
                  <a:outerShdw blurRad="38100" dist="38100" dir="2700000" algn="tl">
                    <a:srgbClr val="000000">
                      <a:alpha val="43137"/>
                    </a:srgbClr>
                  </a:outerShdw>
                </a:effectLst>
              </a:rPr>
              <a:t>Factores Técnicos</a:t>
            </a:r>
          </a:p>
          <a:p>
            <a:pPr algn="ctr"/>
            <a:r>
              <a:rPr lang="es-ES" sz="3200" dirty="0">
                <a:solidFill>
                  <a:schemeClr val="accent2">
                    <a:lumMod val="75000"/>
                  </a:schemeClr>
                </a:solidFill>
                <a:effectLst>
                  <a:outerShdw blurRad="38100" dist="38100" dir="2700000" algn="tl">
                    <a:srgbClr val="000000">
                      <a:alpha val="43137"/>
                    </a:srgbClr>
                  </a:outerShdw>
                </a:effectLst>
              </a:rPr>
              <a:t>55% (n=114)</a:t>
            </a:r>
          </a:p>
        </p:txBody>
      </p:sp>
      <p:sp>
        <p:nvSpPr>
          <p:cNvPr id="9" name="CuadroTexto 8">
            <a:extLst>
              <a:ext uri="{FF2B5EF4-FFF2-40B4-BE49-F238E27FC236}">
                <a16:creationId xmlns="" xmlns:a16="http://schemas.microsoft.com/office/drawing/2014/main" id="{6966F82A-5772-49B4-B95D-09DFA76ECD15}"/>
              </a:ext>
            </a:extLst>
          </p:cNvPr>
          <p:cNvSpPr txBox="1"/>
          <p:nvPr/>
        </p:nvSpPr>
        <p:spPr>
          <a:xfrm>
            <a:off x="2267692" y="3796480"/>
            <a:ext cx="2522902" cy="1569660"/>
          </a:xfrm>
          <a:prstGeom prst="rect">
            <a:avLst/>
          </a:prstGeom>
          <a:noFill/>
        </p:spPr>
        <p:txBody>
          <a:bodyPr wrap="square" rtlCol="0">
            <a:spAutoFit/>
          </a:bodyPr>
          <a:lstStyle/>
          <a:p>
            <a:pPr algn="ctr"/>
            <a:r>
              <a:rPr lang="es-ES" sz="3200" dirty="0">
                <a:solidFill>
                  <a:schemeClr val="accent2">
                    <a:lumMod val="75000"/>
                  </a:schemeClr>
                </a:solidFill>
                <a:effectLst>
                  <a:outerShdw blurRad="38100" dist="38100" dir="2700000" algn="tl">
                    <a:srgbClr val="000000">
                      <a:alpha val="43137"/>
                    </a:srgbClr>
                  </a:outerShdw>
                </a:effectLst>
              </a:rPr>
              <a:t>Factores Humanos</a:t>
            </a:r>
          </a:p>
          <a:p>
            <a:pPr algn="ctr"/>
            <a:r>
              <a:rPr lang="es-ES" sz="3200" dirty="0">
                <a:solidFill>
                  <a:schemeClr val="accent2">
                    <a:lumMod val="75000"/>
                  </a:schemeClr>
                </a:solidFill>
                <a:effectLst>
                  <a:outerShdw blurRad="38100" dist="38100" dir="2700000" algn="tl">
                    <a:srgbClr val="000000">
                      <a:alpha val="43137"/>
                    </a:srgbClr>
                  </a:outerShdw>
                </a:effectLst>
              </a:rPr>
              <a:t>45% (n=95)</a:t>
            </a:r>
          </a:p>
        </p:txBody>
      </p:sp>
    </p:spTree>
    <p:extLst>
      <p:ext uri="{BB962C8B-B14F-4D97-AF65-F5344CB8AC3E}">
        <p14:creationId xmlns="" xmlns:p14="http://schemas.microsoft.com/office/powerpoint/2010/main" val="181995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37F8443C-A5FF-4CCE-A44B-CA2C9DFE5698}"/>
              </a:ext>
            </a:extLst>
          </p:cNvPr>
          <p:cNvPicPr/>
          <p:nvPr/>
        </p:nvPicPr>
        <p:blipFill rotWithShape="1">
          <a:blip r:embed="rId3" cstate="print">
            <a:extLst>
              <a:ext uri="{28A0092B-C50C-407E-A947-70E740481C1C}">
                <a14:useLocalDpi xmlns="" xmlns:a14="http://schemas.microsoft.com/office/drawing/2010/main" val="0"/>
              </a:ext>
            </a:extLst>
          </a:blip>
          <a:srcRect t="9333" b="13080"/>
          <a:stretch/>
        </p:blipFill>
        <p:spPr bwMode="auto">
          <a:xfrm>
            <a:off x="20" y="0"/>
            <a:ext cx="12191980" cy="6857990"/>
          </a:xfrm>
          <a:prstGeom prst="rect">
            <a:avLst/>
          </a:prstGeom>
          <a:noFill/>
        </p:spPr>
      </p:pic>
      <p:sp>
        <p:nvSpPr>
          <p:cNvPr id="3" name="CuadroTexto 2">
            <a:extLst>
              <a:ext uri="{FF2B5EF4-FFF2-40B4-BE49-F238E27FC236}">
                <a16:creationId xmlns="" xmlns:a16="http://schemas.microsoft.com/office/drawing/2014/main" id="{C6D3F5B5-7EB7-450B-B40C-ED1E01A8082E}"/>
              </a:ext>
            </a:extLst>
          </p:cNvPr>
          <p:cNvSpPr txBox="1"/>
          <p:nvPr/>
        </p:nvSpPr>
        <p:spPr>
          <a:xfrm>
            <a:off x="8801100" y="1504950"/>
            <a:ext cx="3009900" cy="646331"/>
          </a:xfrm>
          <a:prstGeom prst="rect">
            <a:avLst/>
          </a:prstGeom>
          <a:solidFill>
            <a:srgbClr val="4472C4"/>
          </a:solidFill>
        </p:spPr>
        <p:txBody>
          <a:bodyPr wrap="square" rtlCol="0">
            <a:spAutoFit/>
          </a:bodyPr>
          <a:lstStyle/>
          <a:p>
            <a:pPr algn="ctr"/>
            <a:r>
              <a:rPr lang="es-ES" dirty="0">
                <a:solidFill>
                  <a:schemeClr val="bg1"/>
                </a:solidFill>
                <a:effectLst>
                  <a:outerShdw blurRad="38100" dist="38100" dir="2700000" algn="tl">
                    <a:srgbClr val="000000">
                      <a:alpha val="43137"/>
                    </a:srgbClr>
                  </a:outerShdw>
                </a:effectLst>
              </a:rPr>
              <a:t>Errores de Entrada Salida de información</a:t>
            </a:r>
          </a:p>
        </p:txBody>
      </p:sp>
      <p:sp>
        <p:nvSpPr>
          <p:cNvPr id="4" name="CuadroTexto 3">
            <a:extLst>
              <a:ext uri="{FF2B5EF4-FFF2-40B4-BE49-F238E27FC236}">
                <a16:creationId xmlns="" xmlns:a16="http://schemas.microsoft.com/office/drawing/2014/main" id="{2A2B6732-74D3-403F-99CA-9D003C4DB6C0}"/>
              </a:ext>
            </a:extLst>
          </p:cNvPr>
          <p:cNvSpPr txBox="1"/>
          <p:nvPr/>
        </p:nvSpPr>
        <p:spPr>
          <a:xfrm>
            <a:off x="619125" y="5210175"/>
            <a:ext cx="3009900" cy="646331"/>
          </a:xfrm>
          <a:prstGeom prst="rect">
            <a:avLst/>
          </a:prstGeom>
          <a:solidFill>
            <a:srgbClr val="ED7D31"/>
          </a:solidFill>
        </p:spPr>
        <p:txBody>
          <a:bodyPr wrap="square" rtlCol="0">
            <a:spAutoFit/>
          </a:bodyPr>
          <a:lstStyle/>
          <a:p>
            <a:pPr algn="ctr"/>
            <a:r>
              <a:rPr lang="es-ES" dirty="0">
                <a:solidFill>
                  <a:schemeClr val="bg1"/>
                </a:solidFill>
                <a:effectLst>
                  <a:outerShdw blurRad="38100" dist="38100" dir="2700000" algn="tl">
                    <a:srgbClr val="000000">
                      <a:alpha val="43137"/>
                    </a:srgbClr>
                  </a:outerShdw>
                </a:effectLst>
              </a:rPr>
              <a:t>Problemas Hardware / Software</a:t>
            </a:r>
          </a:p>
        </p:txBody>
      </p:sp>
      <p:sp>
        <p:nvSpPr>
          <p:cNvPr id="5" name="CuadroTexto 4">
            <a:extLst>
              <a:ext uri="{FF2B5EF4-FFF2-40B4-BE49-F238E27FC236}">
                <a16:creationId xmlns="" xmlns:a16="http://schemas.microsoft.com/office/drawing/2014/main" id="{F30B15A7-0144-4BC2-8F41-5C29FD20DED0}"/>
              </a:ext>
            </a:extLst>
          </p:cNvPr>
          <p:cNvSpPr txBox="1"/>
          <p:nvPr/>
        </p:nvSpPr>
        <p:spPr>
          <a:xfrm>
            <a:off x="2247900" y="161925"/>
            <a:ext cx="2619375" cy="646331"/>
          </a:xfrm>
          <a:prstGeom prst="rect">
            <a:avLst/>
          </a:prstGeom>
          <a:solidFill>
            <a:srgbClr val="A5A5A5"/>
          </a:solidFill>
          <a:ln>
            <a:noFill/>
          </a:ln>
        </p:spPr>
        <p:txBody>
          <a:bodyPr wrap="square" rtlCol="0">
            <a:spAutoFit/>
          </a:bodyPr>
          <a:lstStyle/>
          <a:p>
            <a:pPr algn="ctr"/>
            <a:r>
              <a:rPr lang="es-ES" dirty="0">
                <a:solidFill>
                  <a:schemeClr val="bg1"/>
                </a:solidFill>
                <a:effectLst>
                  <a:outerShdw blurRad="38100" dist="38100" dir="2700000" algn="tl">
                    <a:srgbClr val="000000">
                      <a:alpha val="43137"/>
                    </a:srgbClr>
                  </a:outerShdw>
                </a:effectLst>
              </a:rPr>
              <a:t>Otros Factores contribuyentes</a:t>
            </a:r>
          </a:p>
        </p:txBody>
      </p:sp>
      <p:sp>
        <p:nvSpPr>
          <p:cNvPr id="6" name="CuadroTexto 5">
            <a:extLst>
              <a:ext uri="{FF2B5EF4-FFF2-40B4-BE49-F238E27FC236}">
                <a16:creationId xmlns="" xmlns:a16="http://schemas.microsoft.com/office/drawing/2014/main" id="{C3C9F797-6306-423B-A922-2A763CEB6751}"/>
              </a:ext>
            </a:extLst>
          </p:cNvPr>
          <p:cNvSpPr txBox="1"/>
          <p:nvPr/>
        </p:nvSpPr>
        <p:spPr>
          <a:xfrm>
            <a:off x="3467100" y="3570516"/>
            <a:ext cx="2105024" cy="646331"/>
          </a:xfrm>
          <a:prstGeom prst="rect">
            <a:avLst/>
          </a:prstGeom>
          <a:solidFill>
            <a:srgbClr val="ED7D31"/>
          </a:solidFill>
        </p:spPr>
        <p:txBody>
          <a:bodyPr wrap="square" rtlCol="0">
            <a:spAutoFit/>
          </a:bodyPr>
          <a:lstStyle/>
          <a:p>
            <a:r>
              <a:rPr lang="es-ES" sz="3600" dirty="0">
                <a:solidFill>
                  <a:schemeClr val="bg1"/>
                </a:solidFill>
                <a:effectLst>
                  <a:outerShdw blurRad="38100" dist="38100" dir="2700000" algn="tl">
                    <a:srgbClr val="000000">
                      <a:alpha val="43137"/>
                    </a:srgbClr>
                  </a:outerShdw>
                </a:effectLst>
              </a:rPr>
              <a:t>54% ; 113</a:t>
            </a:r>
          </a:p>
        </p:txBody>
      </p:sp>
      <p:sp>
        <p:nvSpPr>
          <p:cNvPr id="7" name="CuadroTexto 6">
            <a:extLst>
              <a:ext uri="{FF2B5EF4-FFF2-40B4-BE49-F238E27FC236}">
                <a16:creationId xmlns="" xmlns:a16="http://schemas.microsoft.com/office/drawing/2014/main" id="{20FBBE10-C62C-4639-B3CB-D98AAC1C7536}"/>
              </a:ext>
            </a:extLst>
          </p:cNvPr>
          <p:cNvSpPr txBox="1"/>
          <p:nvPr/>
        </p:nvSpPr>
        <p:spPr>
          <a:xfrm>
            <a:off x="6667500" y="2505075"/>
            <a:ext cx="2133600" cy="646331"/>
          </a:xfrm>
          <a:prstGeom prst="rect">
            <a:avLst/>
          </a:prstGeom>
          <a:solidFill>
            <a:srgbClr val="4472C4"/>
          </a:solidFill>
        </p:spPr>
        <p:txBody>
          <a:bodyPr wrap="square" rtlCol="0">
            <a:spAutoFit/>
          </a:bodyPr>
          <a:lstStyle/>
          <a:p>
            <a:pPr algn="r"/>
            <a:r>
              <a:rPr lang="es-ES" sz="3600" dirty="0">
                <a:solidFill>
                  <a:schemeClr val="bg1"/>
                </a:solidFill>
                <a:effectLst>
                  <a:outerShdw blurRad="38100" dist="38100" dir="2700000" algn="tl">
                    <a:srgbClr val="000000">
                      <a:alpha val="43137"/>
                    </a:srgbClr>
                  </a:outerShdw>
                </a:effectLst>
              </a:rPr>
              <a:t>43% ; 90</a:t>
            </a:r>
          </a:p>
        </p:txBody>
      </p:sp>
      <p:sp>
        <p:nvSpPr>
          <p:cNvPr id="8" name="CuadroTexto 7">
            <a:extLst>
              <a:ext uri="{FF2B5EF4-FFF2-40B4-BE49-F238E27FC236}">
                <a16:creationId xmlns="" xmlns:a16="http://schemas.microsoft.com/office/drawing/2014/main" id="{45885258-14F2-474E-A10D-5DD10BB1B4F5}"/>
              </a:ext>
            </a:extLst>
          </p:cNvPr>
          <p:cNvSpPr txBox="1"/>
          <p:nvPr/>
        </p:nvSpPr>
        <p:spPr>
          <a:xfrm>
            <a:off x="5260209" y="-123329"/>
            <a:ext cx="1407291" cy="646331"/>
          </a:xfrm>
          <a:prstGeom prst="rect">
            <a:avLst/>
          </a:prstGeom>
          <a:solidFill>
            <a:schemeClr val="bg1"/>
          </a:solidFill>
          <a:ln>
            <a:noFill/>
          </a:ln>
        </p:spPr>
        <p:txBody>
          <a:bodyPr wrap="square" rtlCol="0">
            <a:spAutoFit/>
          </a:bodyPr>
          <a:lstStyle/>
          <a:p>
            <a:pPr algn="ctr"/>
            <a:r>
              <a:rPr lang="es-ES" sz="3600" dirty="0">
                <a:solidFill>
                  <a:schemeClr val="bg2">
                    <a:lumMod val="50000"/>
                  </a:schemeClr>
                </a:solidFill>
                <a:effectLst>
                  <a:outerShdw blurRad="38100" dist="38100" dir="2700000" algn="tl">
                    <a:srgbClr val="000000">
                      <a:alpha val="43137"/>
                    </a:srgbClr>
                  </a:outerShdw>
                </a:effectLst>
              </a:rPr>
              <a:t>3% ; 6</a:t>
            </a:r>
          </a:p>
        </p:txBody>
      </p:sp>
    </p:spTree>
    <p:extLst>
      <p:ext uri="{BB962C8B-B14F-4D97-AF65-F5344CB8AC3E}">
        <p14:creationId xmlns="" xmlns:p14="http://schemas.microsoft.com/office/powerpoint/2010/main" val="277448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2DE5A100-286A-47EE-BB18-C500FADAB007}"/>
              </a:ext>
            </a:extLst>
          </p:cNvPr>
          <p:cNvGraphicFramePr>
            <a:graphicFrameLocks/>
          </p:cNvGraphicFramePr>
          <p:nvPr>
            <p:extLst>
              <p:ext uri="{D42A27DB-BD31-4B8C-83A1-F6EECF244321}">
                <p14:modId xmlns="" xmlns:p14="http://schemas.microsoft.com/office/powerpoint/2010/main" val="204172198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57150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B2A1F2EA-A2C0-49D9-9D3D-F629DB3ED420}"/>
              </a:ext>
            </a:extLst>
          </p:cNvPr>
          <p:cNvGraphicFramePr>
            <a:graphicFrameLocks/>
          </p:cNvGraphicFramePr>
          <p:nvPr>
            <p:extLst>
              <p:ext uri="{D42A27DB-BD31-4B8C-83A1-F6EECF244321}">
                <p14:modId xmlns="" xmlns:p14="http://schemas.microsoft.com/office/powerpoint/2010/main" val="731266586"/>
              </p:ext>
            </p:extLst>
          </p:nvPr>
        </p:nvGraphicFramePr>
        <p:xfrm>
          <a:off x="-66675" y="0"/>
          <a:ext cx="123825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1">
            <a:extLst>
              <a:ext uri="{FF2B5EF4-FFF2-40B4-BE49-F238E27FC236}">
                <a16:creationId xmlns="" xmlns:a16="http://schemas.microsoft.com/office/drawing/2014/main" id="{A7AD8574-0E06-4E27-823D-E6DDA771AC2D}"/>
              </a:ext>
            </a:extLst>
          </p:cNvPr>
          <p:cNvSpPr txBox="1"/>
          <p:nvPr/>
        </p:nvSpPr>
        <p:spPr>
          <a:xfrm>
            <a:off x="1800225" y="1378442"/>
            <a:ext cx="723900" cy="3863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600" dirty="0">
                <a:solidFill>
                  <a:schemeClr val="bg1"/>
                </a:solidFill>
                <a:effectLst>
                  <a:outerShdw blurRad="38100" dist="38100" dir="2700000" algn="tl">
                    <a:srgbClr val="000000">
                      <a:alpha val="43137"/>
                    </a:srgbClr>
                  </a:outerShdw>
                </a:effectLst>
                <a:latin typeface="+mj-lt"/>
              </a:rPr>
              <a:t>65,6</a:t>
            </a:r>
            <a:r>
              <a:rPr lang="es-ES" sz="1400" dirty="0">
                <a:solidFill>
                  <a:schemeClr val="bg1"/>
                </a:solidFill>
                <a:effectLst>
                  <a:outerShdw blurRad="38100" dist="38100" dir="2700000" algn="tl">
                    <a:srgbClr val="000000">
                      <a:alpha val="43137"/>
                    </a:srgbClr>
                  </a:outerShdw>
                </a:effectLst>
              </a:rPr>
              <a:t>%</a:t>
            </a:r>
          </a:p>
        </p:txBody>
      </p:sp>
      <p:sp>
        <p:nvSpPr>
          <p:cNvPr id="4" name="CuadroTexto 1">
            <a:extLst>
              <a:ext uri="{FF2B5EF4-FFF2-40B4-BE49-F238E27FC236}">
                <a16:creationId xmlns="" xmlns:a16="http://schemas.microsoft.com/office/drawing/2014/main" id="{3CDE938C-5641-4ED9-8C78-2BDF16B8A47E}"/>
              </a:ext>
            </a:extLst>
          </p:cNvPr>
          <p:cNvSpPr txBox="1"/>
          <p:nvPr/>
        </p:nvSpPr>
        <p:spPr>
          <a:xfrm>
            <a:off x="4048125" y="3597767"/>
            <a:ext cx="723900" cy="3863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600" dirty="0">
                <a:solidFill>
                  <a:schemeClr val="bg1"/>
                </a:solidFill>
                <a:effectLst>
                  <a:outerShdw blurRad="38100" dist="38100" dir="2700000" algn="tl">
                    <a:srgbClr val="000000">
                      <a:alpha val="43137"/>
                    </a:srgbClr>
                  </a:outerShdw>
                </a:effectLst>
                <a:latin typeface="+mj-lt"/>
              </a:rPr>
              <a:t>21,1</a:t>
            </a:r>
            <a:r>
              <a:rPr lang="es-ES" sz="1400" dirty="0">
                <a:solidFill>
                  <a:schemeClr val="bg1"/>
                </a:solidFill>
                <a:effectLst>
                  <a:outerShdw blurRad="38100" dist="38100" dir="2700000" algn="tl">
                    <a:srgbClr val="000000">
                      <a:alpha val="43137"/>
                    </a:srgbClr>
                  </a:outerShdw>
                </a:effectLst>
              </a:rPr>
              <a:t>%</a:t>
            </a:r>
          </a:p>
        </p:txBody>
      </p:sp>
      <p:sp>
        <p:nvSpPr>
          <p:cNvPr id="5" name="CuadroTexto 1">
            <a:extLst>
              <a:ext uri="{FF2B5EF4-FFF2-40B4-BE49-F238E27FC236}">
                <a16:creationId xmlns="" xmlns:a16="http://schemas.microsoft.com/office/drawing/2014/main" id="{A146E878-C2CB-48AC-A943-7B6621A6680E}"/>
              </a:ext>
            </a:extLst>
          </p:cNvPr>
          <p:cNvSpPr txBox="1"/>
          <p:nvPr/>
        </p:nvSpPr>
        <p:spPr>
          <a:xfrm>
            <a:off x="6353175" y="4331192"/>
            <a:ext cx="723900" cy="3863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600" dirty="0">
                <a:solidFill>
                  <a:schemeClr val="bg1"/>
                </a:solidFill>
                <a:effectLst>
                  <a:outerShdw blurRad="38100" dist="38100" dir="2700000" algn="tl">
                    <a:srgbClr val="000000">
                      <a:alpha val="43137"/>
                    </a:srgbClr>
                  </a:outerShdw>
                </a:effectLst>
                <a:latin typeface="+mj-lt"/>
              </a:rPr>
              <a:t>6,7</a:t>
            </a:r>
            <a:r>
              <a:rPr lang="es-ES" sz="1400" dirty="0">
                <a:solidFill>
                  <a:schemeClr val="bg1"/>
                </a:solidFill>
                <a:effectLst>
                  <a:outerShdw blurRad="38100" dist="38100" dir="2700000" algn="tl">
                    <a:srgbClr val="000000">
                      <a:alpha val="43137"/>
                    </a:srgbClr>
                  </a:outerShdw>
                </a:effectLst>
              </a:rPr>
              <a:t>%</a:t>
            </a:r>
          </a:p>
        </p:txBody>
      </p:sp>
      <p:sp>
        <p:nvSpPr>
          <p:cNvPr id="6" name="CuadroTexto 1">
            <a:extLst>
              <a:ext uri="{FF2B5EF4-FFF2-40B4-BE49-F238E27FC236}">
                <a16:creationId xmlns="" xmlns:a16="http://schemas.microsoft.com/office/drawing/2014/main" id="{B10965EC-0707-46AB-A479-642F37A65B93}"/>
              </a:ext>
            </a:extLst>
          </p:cNvPr>
          <p:cNvSpPr txBox="1"/>
          <p:nvPr/>
        </p:nvSpPr>
        <p:spPr>
          <a:xfrm>
            <a:off x="8586787" y="4388342"/>
            <a:ext cx="723900" cy="3863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600" dirty="0">
                <a:solidFill>
                  <a:schemeClr val="bg1"/>
                </a:solidFill>
                <a:effectLst>
                  <a:outerShdw blurRad="38100" dist="38100" dir="2700000" algn="tl">
                    <a:srgbClr val="000000">
                      <a:alpha val="43137"/>
                    </a:srgbClr>
                  </a:outerShdw>
                </a:effectLst>
                <a:latin typeface="+mj-lt"/>
              </a:rPr>
              <a:t>5,6</a:t>
            </a:r>
            <a:r>
              <a:rPr lang="es-ES" sz="1400" dirty="0">
                <a:solidFill>
                  <a:schemeClr val="bg1"/>
                </a:solidFill>
                <a:effectLst>
                  <a:outerShdw blurRad="38100" dist="38100" dir="2700000" algn="tl">
                    <a:srgbClr val="000000">
                      <a:alpha val="43137"/>
                    </a:srgbClr>
                  </a:outerShdw>
                </a:effectLst>
              </a:rPr>
              <a:t>%</a:t>
            </a:r>
          </a:p>
        </p:txBody>
      </p:sp>
      <p:sp>
        <p:nvSpPr>
          <p:cNvPr id="7" name="CuadroTexto 1">
            <a:extLst>
              <a:ext uri="{FF2B5EF4-FFF2-40B4-BE49-F238E27FC236}">
                <a16:creationId xmlns="" xmlns:a16="http://schemas.microsoft.com/office/drawing/2014/main" id="{3116AC44-9ADA-4115-937B-E24D93D0AE1F}"/>
              </a:ext>
            </a:extLst>
          </p:cNvPr>
          <p:cNvSpPr txBox="1"/>
          <p:nvPr/>
        </p:nvSpPr>
        <p:spPr>
          <a:xfrm>
            <a:off x="10820399" y="4591050"/>
            <a:ext cx="723900" cy="3863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600" dirty="0">
                <a:solidFill>
                  <a:schemeClr val="bg1"/>
                </a:solidFill>
                <a:effectLst>
                  <a:outerShdw blurRad="38100" dist="38100" dir="2700000" algn="tl">
                    <a:srgbClr val="000000">
                      <a:alpha val="43137"/>
                    </a:srgbClr>
                  </a:outerShdw>
                </a:effectLst>
                <a:latin typeface="+mj-lt"/>
              </a:rPr>
              <a:t>1,1</a:t>
            </a:r>
            <a:r>
              <a:rPr lang="es-ES" sz="1400"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 xmlns:p14="http://schemas.microsoft.com/office/powerpoint/2010/main" val="409247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ABA9C4F5-D546-479A-9F2E-09B7F0365D9F}"/>
              </a:ext>
            </a:extLst>
          </p:cNvPr>
          <p:cNvGraphicFramePr>
            <a:graphicFrameLocks noGrp="1"/>
          </p:cNvGraphicFramePr>
          <p:nvPr>
            <p:extLst>
              <p:ext uri="{D42A27DB-BD31-4B8C-83A1-F6EECF244321}">
                <p14:modId xmlns="" xmlns:p14="http://schemas.microsoft.com/office/powerpoint/2010/main" val="1909232197"/>
              </p:ext>
            </p:extLst>
          </p:nvPr>
        </p:nvGraphicFramePr>
        <p:xfrm>
          <a:off x="1080502" y="643465"/>
          <a:ext cx="9957972" cy="5571070"/>
        </p:xfrm>
        <a:graphic>
          <a:graphicData uri="http://schemas.openxmlformats.org/drawingml/2006/table">
            <a:tbl>
              <a:tblPr firstRow="1" firstCol="1" bandRow="1"/>
              <a:tblGrid>
                <a:gridCol w="7262974">
                  <a:extLst>
                    <a:ext uri="{9D8B030D-6E8A-4147-A177-3AD203B41FA5}">
                      <a16:colId xmlns="" xmlns:a16="http://schemas.microsoft.com/office/drawing/2014/main" val="2303946236"/>
                    </a:ext>
                  </a:extLst>
                </a:gridCol>
                <a:gridCol w="1063678">
                  <a:extLst>
                    <a:ext uri="{9D8B030D-6E8A-4147-A177-3AD203B41FA5}">
                      <a16:colId xmlns="" xmlns:a16="http://schemas.microsoft.com/office/drawing/2014/main" val="1543920511"/>
                    </a:ext>
                  </a:extLst>
                </a:gridCol>
                <a:gridCol w="1631320">
                  <a:extLst>
                    <a:ext uri="{9D8B030D-6E8A-4147-A177-3AD203B41FA5}">
                      <a16:colId xmlns="" xmlns:a16="http://schemas.microsoft.com/office/drawing/2014/main" val="723831189"/>
                    </a:ext>
                  </a:extLst>
                </a:gridCol>
              </a:tblGrid>
              <a:tr h="557107">
                <a:tc>
                  <a:txBody>
                    <a:bodyPr/>
                    <a:lstStyle/>
                    <a:p>
                      <a:pPr algn="l" fontAlgn="t">
                        <a:lnSpc>
                          <a:spcPct val="107000"/>
                        </a:lnSpc>
                        <a:spcBef>
                          <a:spcPts val="0"/>
                        </a:spcBef>
                        <a:spcAft>
                          <a:spcPts val="0"/>
                        </a:spcAft>
                      </a:pPr>
                      <a:r>
                        <a:rPr lang="es-ES" sz="3000" b="1"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Tipo</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w="12700" cap="flat" cmpd="sng" algn="ctr">
                      <a:solidFill>
                        <a:srgbClr val="F4B083"/>
                      </a:solidFill>
                      <a:prstDash val="solid"/>
                      <a:round/>
                      <a:headEnd type="none" w="med" len="med"/>
                      <a:tailEnd type="none" w="med" len="med"/>
                    </a:lnB>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n</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w="12700" cap="flat" cmpd="sng" algn="ctr">
                      <a:solidFill>
                        <a:srgbClr val="F4B083"/>
                      </a:solidFill>
                      <a:prstDash val="solid"/>
                      <a:round/>
                      <a:headEnd type="none" w="med" len="med"/>
                      <a:tailEnd type="none" w="med" len="med"/>
                    </a:lnB>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w="12700" cap="flat" cmpd="sng" algn="ctr">
                      <a:solidFill>
                        <a:srgbClr val="F4B083"/>
                      </a:solidFill>
                      <a:prstDash val="solid"/>
                      <a:round/>
                      <a:headEnd type="none" w="med" len="med"/>
                      <a:tailEnd type="none" w="med" len="med"/>
                    </a:lnB>
                  </a:tcPr>
                </a:tc>
                <a:extLst>
                  <a:ext uri="{0D108BD9-81ED-4DB2-BD59-A6C34878D82A}">
                    <a16:rowId xmlns="" xmlns:a16="http://schemas.microsoft.com/office/drawing/2014/main" val="1371110242"/>
                  </a:ext>
                </a:extLst>
              </a:tr>
              <a:tr h="557107">
                <a:tc>
                  <a:txBody>
                    <a:bodyPr/>
                    <a:lstStyle/>
                    <a:p>
                      <a:pPr algn="l"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Comunicación/Transferencia</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w="12700" cap="flat" cmpd="sng" algn="ctr">
                      <a:solidFill>
                        <a:srgbClr val="F4B083"/>
                      </a:solidFill>
                      <a:prstDash val="solid"/>
                      <a:round/>
                      <a:headEnd type="none" w="med" len="med"/>
                      <a:tailEnd type="none" w="med" len="med"/>
                    </a:lnT>
                    <a:lnB>
                      <a:noFill/>
                    </a:lnB>
                    <a:solidFill>
                      <a:srgbClr val="FBE4D5"/>
                    </a:solidFill>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28</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w="12700" cap="flat" cmpd="sng" algn="ctr">
                      <a:solidFill>
                        <a:srgbClr val="F4B083"/>
                      </a:solidFill>
                      <a:prstDash val="solid"/>
                      <a:round/>
                      <a:headEnd type="none" w="med" len="med"/>
                      <a:tailEnd type="none" w="med" len="med"/>
                    </a:lnT>
                    <a:lnB>
                      <a:noFill/>
                    </a:lnB>
                    <a:solidFill>
                      <a:srgbClr val="FBE4D5"/>
                    </a:solidFill>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13,4%</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w="12700" cap="flat" cmpd="sng" algn="ctr">
                      <a:solidFill>
                        <a:srgbClr val="F4B083"/>
                      </a:solidFill>
                      <a:prstDash val="solid"/>
                      <a:round/>
                      <a:headEnd type="none" w="med" len="med"/>
                      <a:tailEnd type="none" w="med" len="med"/>
                    </a:lnT>
                    <a:lnB>
                      <a:noFill/>
                    </a:lnB>
                    <a:solidFill>
                      <a:srgbClr val="FBE4D5"/>
                    </a:solidFill>
                  </a:tcPr>
                </a:tc>
                <a:extLst>
                  <a:ext uri="{0D108BD9-81ED-4DB2-BD59-A6C34878D82A}">
                    <a16:rowId xmlns="" xmlns:a16="http://schemas.microsoft.com/office/drawing/2014/main" val="328751240"/>
                  </a:ext>
                </a:extLst>
              </a:tr>
              <a:tr h="557107">
                <a:tc>
                  <a:txBody>
                    <a:bodyPr/>
                    <a:lstStyle/>
                    <a:p>
                      <a:pPr algn="l"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Hemoderivados/Transfusiones</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4</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1,9%</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extLst>
                  <a:ext uri="{0D108BD9-81ED-4DB2-BD59-A6C34878D82A}">
                    <a16:rowId xmlns="" xmlns:a16="http://schemas.microsoft.com/office/drawing/2014/main" val="2201721954"/>
                  </a:ext>
                </a:extLst>
              </a:tr>
              <a:tr h="557107">
                <a:tc>
                  <a:txBody>
                    <a:bodyPr/>
                    <a:lstStyle/>
                    <a:p>
                      <a:pPr algn="l"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Identificación</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76</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36,4%</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extLst>
                  <a:ext uri="{0D108BD9-81ED-4DB2-BD59-A6C34878D82A}">
                    <a16:rowId xmlns="" xmlns:a16="http://schemas.microsoft.com/office/drawing/2014/main" val="1529731397"/>
                  </a:ext>
                </a:extLst>
              </a:tr>
              <a:tr h="557107">
                <a:tc>
                  <a:txBody>
                    <a:bodyPr/>
                    <a:lstStyle/>
                    <a:p>
                      <a:pPr algn="l"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Materiales/Equipos/Aparataje/Instalaciones</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tc>
                  <a:txBody>
                    <a:bodyPr/>
                    <a:lstStyle/>
                    <a:p>
                      <a:pPr algn="r"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5</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tc>
                  <a:txBody>
                    <a:bodyPr/>
                    <a:lstStyle/>
                    <a:p>
                      <a:pPr algn="r"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2,4%</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extLst>
                  <a:ext uri="{0D108BD9-81ED-4DB2-BD59-A6C34878D82A}">
                    <a16:rowId xmlns="" xmlns:a16="http://schemas.microsoft.com/office/drawing/2014/main" val="2886615208"/>
                  </a:ext>
                </a:extLst>
              </a:tr>
              <a:tr h="557107">
                <a:tc>
                  <a:txBody>
                    <a:bodyPr/>
                    <a:lstStyle/>
                    <a:p>
                      <a:pPr algn="l"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Medicación</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67</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tc>
                  <a:txBody>
                    <a:bodyPr/>
                    <a:lstStyle/>
                    <a:p>
                      <a:pPr algn="r"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32,1%</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extLst>
                  <a:ext uri="{0D108BD9-81ED-4DB2-BD59-A6C34878D82A}">
                    <a16:rowId xmlns="" xmlns:a16="http://schemas.microsoft.com/office/drawing/2014/main" val="646367236"/>
                  </a:ext>
                </a:extLst>
              </a:tr>
              <a:tr h="557107">
                <a:tc>
                  <a:txBody>
                    <a:bodyPr/>
                    <a:lstStyle/>
                    <a:p>
                      <a:pPr algn="l"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Organización/Gestión</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16</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tc>
                  <a:txBody>
                    <a:bodyPr/>
                    <a:lstStyle/>
                    <a:p>
                      <a:pPr algn="r"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7,7%</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extLst>
                  <a:ext uri="{0D108BD9-81ED-4DB2-BD59-A6C34878D82A}">
                    <a16:rowId xmlns="" xmlns:a16="http://schemas.microsoft.com/office/drawing/2014/main" val="2510944484"/>
                  </a:ext>
                </a:extLst>
              </a:tr>
              <a:tr h="557107">
                <a:tc>
                  <a:txBody>
                    <a:bodyPr/>
                    <a:lstStyle/>
                    <a:p>
                      <a:pPr algn="l"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Otros </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4</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tc>
                  <a:txBody>
                    <a:bodyPr/>
                    <a:lstStyle/>
                    <a:p>
                      <a:pPr algn="r"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1,9%</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extLst>
                  <a:ext uri="{0D108BD9-81ED-4DB2-BD59-A6C34878D82A}">
                    <a16:rowId xmlns="" xmlns:a16="http://schemas.microsoft.com/office/drawing/2014/main" val="3809852884"/>
                  </a:ext>
                </a:extLst>
              </a:tr>
              <a:tr h="557107">
                <a:tc>
                  <a:txBody>
                    <a:bodyPr/>
                    <a:lstStyle/>
                    <a:p>
                      <a:pPr algn="l"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Protocolos/POEs/Métodos/Estándares</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8</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tc>
                  <a:txBody>
                    <a:bodyPr/>
                    <a:lstStyle/>
                    <a:p>
                      <a:pPr algn="r"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3,8%</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tcPr>
                </a:tc>
                <a:extLst>
                  <a:ext uri="{0D108BD9-81ED-4DB2-BD59-A6C34878D82A}">
                    <a16:rowId xmlns="" xmlns:a16="http://schemas.microsoft.com/office/drawing/2014/main" val="891392347"/>
                  </a:ext>
                </a:extLst>
              </a:tr>
              <a:tr h="557107">
                <a:tc>
                  <a:txBody>
                    <a:bodyPr/>
                    <a:lstStyle/>
                    <a:p>
                      <a:pPr algn="l"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Radiaciones</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tc>
                  <a:txBody>
                    <a:bodyPr/>
                    <a:lstStyle/>
                    <a:p>
                      <a:pPr algn="r" fontAlgn="t">
                        <a:lnSpc>
                          <a:spcPct val="107000"/>
                        </a:lnSpc>
                        <a:spcBef>
                          <a:spcPts val="0"/>
                        </a:spcBef>
                        <a:spcAft>
                          <a:spcPts val="0"/>
                        </a:spcAft>
                      </a:pPr>
                      <a:r>
                        <a:rPr lang="es-ES" sz="3000" b="0" i="0" u="none" strike="noStrike">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1</a:t>
                      </a:r>
                      <a:endParaRPr lang="es-ES" sz="4900" b="0" i="0" u="none" strike="noStrike">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tc>
                  <a:txBody>
                    <a:bodyPr/>
                    <a:lstStyle/>
                    <a:p>
                      <a:pPr algn="r" fontAlgn="t">
                        <a:lnSpc>
                          <a:spcPct val="107000"/>
                        </a:lnSpc>
                        <a:spcBef>
                          <a:spcPts val="0"/>
                        </a:spcBef>
                        <a:spcAft>
                          <a:spcPts val="0"/>
                        </a:spcAft>
                      </a:pPr>
                      <a:r>
                        <a:rPr lang="es-ES" sz="3000" b="0" i="0" u="none" strike="noStrike"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0,5%</a:t>
                      </a:r>
                      <a:endParaRPr lang="es-ES" sz="4900" b="0" i="0" u="none" strike="noStrike" dirty="0">
                        <a:effectLst>
                          <a:outerShdw blurRad="38100" dist="38100" dir="2700000" algn="tl">
                            <a:srgbClr val="000000">
                              <a:alpha val="43137"/>
                            </a:srgbClr>
                          </a:outerShdw>
                        </a:effectLst>
                        <a:latin typeface="+mj-lt"/>
                      </a:endParaRPr>
                    </a:p>
                  </a:txBody>
                  <a:tcPr marL="188632" marR="188632" marT="26199" marB="0">
                    <a:lnL>
                      <a:noFill/>
                    </a:lnL>
                    <a:lnR>
                      <a:noFill/>
                    </a:lnR>
                    <a:lnT>
                      <a:noFill/>
                    </a:lnT>
                    <a:lnB>
                      <a:noFill/>
                    </a:lnB>
                    <a:solidFill>
                      <a:srgbClr val="FBE4D5"/>
                    </a:solidFill>
                  </a:tcPr>
                </a:tc>
                <a:extLst>
                  <a:ext uri="{0D108BD9-81ED-4DB2-BD59-A6C34878D82A}">
                    <a16:rowId xmlns="" xmlns:a16="http://schemas.microsoft.com/office/drawing/2014/main" val="3989717557"/>
                  </a:ext>
                </a:extLst>
              </a:tr>
            </a:tbl>
          </a:graphicData>
        </a:graphic>
      </p:graphicFrame>
    </p:spTree>
    <p:extLst>
      <p:ext uri="{BB962C8B-B14F-4D97-AF65-F5344CB8AC3E}">
        <p14:creationId xmlns="" xmlns:p14="http://schemas.microsoft.com/office/powerpoint/2010/main" val="285809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7125D0DB-94A3-4C33-BA4A-929CF0DA3B58}"/>
              </a:ext>
            </a:extLst>
          </p:cNvPr>
          <p:cNvSpPr/>
          <p:nvPr/>
        </p:nvSpPr>
        <p:spPr>
          <a:xfrm>
            <a:off x="3594779" y="1025009"/>
            <a:ext cx="5953874" cy="2646878"/>
          </a:xfrm>
          <a:prstGeom prst="rect">
            <a:avLst/>
          </a:prstGeom>
        </p:spPr>
        <p:txBody>
          <a:bodyPr wrap="none">
            <a:spAutoFit/>
          </a:bodyPr>
          <a:lstStyle/>
          <a:p>
            <a:r>
              <a:rPr lang="es-ES" sz="16600" dirty="0">
                <a:latin typeface="Calibri" panose="020F0502020204030204" pitchFamily="34" charset="0"/>
                <a:ea typeface="Calibri" panose="020F0502020204030204" pitchFamily="34" charset="0"/>
                <a:cs typeface="Times New Roman" panose="02020603050405020304" pitchFamily="18" charset="0"/>
              </a:rPr>
              <a:t>36,4% </a:t>
            </a:r>
            <a:endParaRPr lang="es-ES" sz="16600" dirty="0"/>
          </a:p>
        </p:txBody>
      </p:sp>
      <p:cxnSp>
        <p:nvCxnSpPr>
          <p:cNvPr id="4" name="Conector recto 3">
            <a:extLst>
              <a:ext uri="{FF2B5EF4-FFF2-40B4-BE49-F238E27FC236}">
                <a16:creationId xmlns="" xmlns:a16="http://schemas.microsoft.com/office/drawing/2014/main" id="{00F349C4-6DD0-4CDF-AC00-6EC03F338661}"/>
              </a:ext>
            </a:extLst>
          </p:cNvPr>
          <p:cNvCxnSpPr>
            <a:cxnSpLocks/>
          </p:cNvCxnSpPr>
          <p:nvPr/>
        </p:nvCxnSpPr>
        <p:spPr>
          <a:xfrm>
            <a:off x="2971800" y="3457575"/>
            <a:ext cx="6934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 xmlns:a16="http://schemas.microsoft.com/office/drawing/2014/main" id="{A8C5B549-C899-4084-A120-F7A9CC377AD9}"/>
              </a:ext>
            </a:extLst>
          </p:cNvPr>
          <p:cNvSpPr/>
          <p:nvPr/>
        </p:nvSpPr>
        <p:spPr>
          <a:xfrm>
            <a:off x="4594904" y="3457575"/>
            <a:ext cx="4875053" cy="2646878"/>
          </a:xfrm>
          <a:prstGeom prst="rect">
            <a:avLst/>
          </a:prstGeom>
        </p:spPr>
        <p:txBody>
          <a:bodyPr wrap="none">
            <a:spAutoFit/>
          </a:bodyPr>
          <a:lstStyle/>
          <a:p>
            <a:r>
              <a:rPr lang="es-ES" sz="16600" dirty="0">
                <a:latin typeface="Calibri" panose="020F0502020204030204" pitchFamily="34" charset="0"/>
                <a:ea typeface="Calibri" panose="020F0502020204030204" pitchFamily="34" charset="0"/>
                <a:cs typeface="Times New Roman" panose="02020603050405020304" pitchFamily="18" charset="0"/>
              </a:rPr>
              <a:t>0,2% </a:t>
            </a:r>
            <a:endParaRPr lang="es-ES" sz="16600" dirty="0"/>
          </a:p>
        </p:txBody>
      </p:sp>
      <p:pic>
        <p:nvPicPr>
          <p:cNvPr id="8" name="Imagen 7" descr="Imagen que contiene tarjeta de presentación, texto&#10;&#10;Descripción generada automáticamente">
            <a:extLst>
              <a:ext uri="{FF2B5EF4-FFF2-40B4-BE49-F238E27FC236}">
                <a16:creationId xmlns="" xmlns:a16="http://schemas.microsoft.com/office/drawing/2014/main" id="{36F47B38-A583-48D2-BA31-9C67523F0CB3}"/>
              </a:ext>
            </a:extLst>
          </p:cNvPr>
          <p:cNvPicPr>
            <a:picLocks noChangeAspect="1"/>
          </p:cNvPicPr>
          <p:nvPr/>
        </p:nvPicPr>
        <p:blipFill>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tretch>
            <a:fillRect/>
          </a:stretch>
        </p:blipFill>
        <p:spPr>
          <a:xfrm rot="19741425">
            <a:off x="8680016" y="157435"/>
            <a:ext cx="2601765" cy="1638299"/>
          </a:xfrm>
          <a:prstGeom prst="rect">
            <a:avLst/>
          </a:prstGeom>
        </p:spPr>
      </p:pic>
      <p:sp>
        <p:nvSpPr>
          <p:cNvPr id="9" name="CuadroTexto 8">
            <a:extLst>
              <a:ext uri="{FF2B5EF4-FFF2-40B4-BE49-F238E27FC236}">
                <a16:creationId xmlns="" xmlns:a16="http://schemas.microsoft.com/office/drawing/2014/main" id="{BD70D38F-73AF-44C7-A693-126BCDC3A93C}"/>
              </a:ext>
            </a:extLst>
          </p:cNvPr>
          <p:cNvSpPr txBox="1"/>
          <p:nvPr/>
        </p:nvSpPr>
        <p:spPr>
          <a:xfrm rot="18972790">
            <a:off x="9562031" y="560373"/>
            <a:ext cx="1219200" cy="584775"/>
          </a:xfrm>
          <a:prstGeom prst="rect">
            <a:avLst/>
          </a:prstGeom>
          <a:noFill/>
        </p:spPr>
        <p:txBody>
          <a:bodyPr wrap="square" rtlCol="0">
            <a:spAutoFit/>
          </a:bodyPr>
          <a:lstStyle/>
          <a:p>
            <a:r>
              <a:rPr lang="es-ES" sz="3200" dirty="0">
                <a:solidFill>
                  <a:schemeClr val="bg1"/>
                </a:solidFill>
                <a:effectLst>
                  <a:outerShdw blurRad="38100" dist="38100" dir="2700000" algn="tl">
                    <a:srgbClr val="000000">
                      <a:alpha val="43137"/>
                    </a:srgbClr>
                  </a:outerShdw>
                </a:effectLst>
                <a:latin typeface="+mj-lt"/>
              </a:rPr>
              <a:t>HURS</a:t>
            </a:r>
          </a:p>
        </p:txBody>
      </p:sp>
      <p:pic>
        <p:nvPicPr>
          <p:cNvPr id="10" name="Imagen 9" descr="Imagen que contiene tarjeta de presentación, texto&#10;&#10;Descripción generada automáticamente">
            <a:extLst>
              <a:ext uri="{FF2B5EF4-FFF2-40B4-BE49-F238E27FC236}">
                <a16:creationId xmlns="" xmlns:a16="http://schemas.microsoft.com/office/drawing/2014/main" id="{A3D40C64-8B48-4284-8BBF-3554EF58C6DC}"/>
              </a:ext>
            </a:extLst>
          </p:cNvPr>
          <p:cNvPicPr>
            <a:picLocks noChangeAspect="1"/>
          </p:cNvPicPr>
          <p:nvPr/>
        </p:nvPicPr>
        <p:blipFill>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tretch>
            <a:fillRect/>
          </a:stretch>
        </p:blipFill>
        <p:spPr>
          <a:xfrm rot="10132256">
            <a:off x="1859489" y="4881834"/>
            <a:ext cx="2601765" cy="1638299"/>
          </a:xfrm>
          <a:prstGeom prst="rect">
            <a:avLst/>
          </a:prstGeom>
        </p:spPr>
      </p:pic>
      <p:sp>
        <p:nvSpPr>
          <p:cNvPr id="11" name="CuadroTexto 10">
            <a:extLst>
              <a:ext uri="{FF2B5EF4-FFF2-40B4-BE49-F238E27FC236}">
                <a16:creationId xmlns="" xmlns:a16="http://schemas.microsoft.com/office/drawing/2014/main" id="{AC25D523-34C4-44BF-9718-50CBF2FA4388}"/>
              </a:ext>
            </a:extLst>
          </p:cNvPr>
          <p:cNvSpPr txBox="1"/>
          <p:nvPr/>
        </p:nvSpPr>
        <p:spPr>
          <a:xfrm rot="20019214">
            <a:off x="2221299" y="5275823"/>
            <a:ext cx="2366765" cy="584775"/>
          </a:xfrm>
          <a:prstGeom prst="rect">
            <a:avLst/>
          </a:prstGeom>
          <a:noFill/>
        </p:spPr>
        <p:txBody>
          <a:bodyPr wrap="square" rtlCol="0">
            <a:spAutoFit/>
          </a:bodyPr>
          <a:lstStyle/>
          <a:p>
            <a:r>
              <a:rPr lang="es-ES" sz="3200" dirty="0" err="1">
                <a:solidFill>
                  <a:schemeClr val="bg1"/>
                </a:solidFill>
                <a:effectLst>
                  <a:outerShdw blurRad="38100" dist="38100" dir="2700000" algn="tl">
                    <a:srgbClr val="000000">
                      <a:alpha val="43137"/>
                    </a:srgbClr>
                  </a:outerShdw>
                </a:effectLst>
                <a:latin typeface="+mj-lt"/>
              </a:rPr>
              <a:t>Magrabi</a:t>
            </a:r>
            <a:endParaRPr lang="es-ES" sz="3200" dirty="0">
              <a:solidFill>
                <a:schemeClr val="bg1"/>
              </a:solidFill>
              <a:effectLst>
                <a:outerShdw blurRad="38100" dist="38100" dir="2700000" algn="tl">
                  <a:srgbClr val="000000">
                    <a:alpha val="43137"/>
                  </a:srgbClr>
                </a:outerShdw>
              </a:effectLst>
              <a:latin typeface="+mj-lt"/>
            </a:endParaRPr>
          </a:p>
        </p:txBody>
      </p:sp>
      <p:sp>
        <p:nvSpPr>
          <p:cNvPr id="3" name="Rectángulo 2">
            <a:extLst>
              <a:ext uri="{FF2B5EF4-FFF2-40B4-BE49-F238E27FC236}">
                <a16:creationId xmlns="" xmlns:a16="http://schemas.microsoft.com/office/drawing/2014/main" id="{5525D7C2-AE1F-4795-B6D1-F8E7E2F1A055}"/>
              </a:ext>
            </a:extLst>
          </p:cNvPr>
          <p:cNvSpPr/>
          <p:nvPr/>
        </p:nvSpPr>
        <p:spPr>
          <a:xfrm>
            <a:off x="6229350" y="6017161"/>
            <a:ext cx="6096000" cy="738664"/>
          </a:xfrm>
          <a:prstGeom prst="rect">
            <a:avLst/>
          </a:prstGeom>
        </p:spPr>
        <p:txBody>
          <a:bodyPr>
            <a:spAutoFit/>
          </a:bodyPr>
          <a:lstStyle/>
          <a:p>
            <a:r>
              <a:rPr lang="en-US" sz="1400" dirty="0" err="1"/>
              <a:t>Magrabi</a:t>
            </a:r>
            <a:r>
              <a:rPr lang="en-US" sz="1400" dirty="0"/>
              <a:t> F, Ong MS, Runciman W, </a:t>
            </a:r>
            <a:r>
              <a:rPr lang="en-US" sz="1400" dirty="0" err="1"/>
              <a:t>Coiera</a:t>
            </a:r>
            <a:r>
              <a:rPr lang="en-US" sz="1400" dirty="0"/>
              <a:t> E. An analysis of computer-related patient safety incidents to inform the  development of a classification. J Am Med Informatics Assoc. 2010;17(6):663–70.</a:t>
            </a:r>
            <a:endParaRPr lang="es-ES" sz="1400" dirty="0"/>
          </a:p>
        </p:txBody>
      </p:sp>
      <p:sp>
        <p:nvSpPr>
          <p:cNvPr id="12" name="Rectángulo: esquinas redondeadas 11">
            <a:extLst>
              <a:ext uri="{FF2B5EF4-FFF2-40B4-BE49-F238E27FC236}">
                <a16:creationId xmlns="" xmlns:a16="http://schemas.microsoft.com/office/drawing/2014/main" id="{CCC586A0-3BB2-4A89-9D20-0707E63F9F19}"/>
              </a:ext>
            </a:extLst>
          </p:cNvPr>
          <p:cNvSpPr/>
          <p:nvPr/>
        </p:nvSpPr>
        <p:spPr>
          <a:xfrm>
            <a:off x="-183452" y="0"/>
            <a:ext cx="9478527" cy="92333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6000" dirty="0">
                <a:effectLst>
                  <a:outerShdw blurRad="38100" dist="38100" dir="2700000" algn="tl">
                    <a:srgbClr val="000000">
                      <a:alpha val="43137"/>
                    </a:srgbClr>
                  </a:outerShdw>
                </a:effectLst>
              </a:rPr>
              <a:t>Discusión</a:t>
            </a:r>
          </a:p>
        </p:txBody>
      </p:sp>
    </p:spTree>
    <p:extLst>
      <p:ext uri="{BB962C8B-B14F-4D97-AF65-F5344CB8AC3E}">
        <p14:creationId xmlns="" xmlns:p14="http://schemas.microsoft.com/office/powerpoint/2010/main" val="106527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3000">
              <a:schemeClr val="bg1">
                <a:lumMod val="95000"/>
              </a:schemeClr>
            </a:gs>
            <a:gs pos="69000">
              <a:schemeClr val="bg1">
                <a:lumMod val="85000"/>
              </a:schemeClr>
            </a:gs>
            <a:gs pos="97000">
              <a:schemeClr val="accent2"/>
            </a:gs>
          </a:gsLst>
          <a:lin ang="2700000" scaled="1"/>
          <a:tileRect/>
        </a:grad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 xmlns:a16="http://schemas.microsoft.com/office/drawing/2014/main" id="{CA62F4A6-FBB1-4937-A963-FDEBD37E086A}"/>
              </a:ext>
            </a:extLst>
          </p:cNvPr>
          <p:cNvGraphicFramePr/>
          <p:nvPr>
            <p:extLst>
              <p:ext uri="{D42A27DB-BD31-4B8C-83A1-F6EECF244321}">
                <p14:modId xmlns="" xmlns:p14="http://schemas.microsoft.com/office/powerpoint/2010/main" val="608101601"/>
              </p:ext>
            </p:extLst>
          </p:nvPr>
        </p:nvGraphicFramePr>
        <p:xfrm>
          <a:off x="748145" y="341745"/>
          <a:ext cx="11203710" cy="5742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48078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2AB16F9A-CB00-4E50-93D1-B7342B8CF1E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70132" y="0"/>
            <a:ext cx="7851735" cy="6858000"/>
          </a:xfrm>
          <a:prstGeom prst="rect">
            <a:avLst/>
          </a:prstGeom>
        </p:spPr>
      </p:pic>
      <p:pic>
        <p:nvPicPr>
          <p:cNvPr id="5" name="Imagen 4">
            <a:extLst>
              <a:ext uri="{FF2B5EF4-FFF2-40B4-BE49-F238E27FC236}">
                <a16:creationId xmlns="" xmlns:a16="http://schemas.microsoft.com/office/drawing/2014/main" id="{62DCFD03-2827-4CB9-AD01-01E7B3F1B99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62537" y="1626070"/>
            <a:ext cx="1209413" cy="1517179"/>
          </a:xfrm>
          <a:prstGeom prst="rect">
            <a:avLst/>
          </a:prstGeom>
        </p:spPr>
      </p:pic>
      <p:pic>
        <p:nvPicPr>
          <p:cNvPr id="7" name="Imagen 6">
            <a:extLst>
              <a:ext uri="{FF2B5EF4-FFF2-40B4-BE49-F238E27FC236}">
                <a16:creationId xmlns="" xmlns:a16="http://schemas.microsoft.com/office/drawing/2014/main" id="{56FDB28A-11B8-49B7-9275-B0260FF63D93}"/>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096253" y="3429000"/>
            <a:ext cx="1231428" cy="1231428"/>
          </a:xfrm>
          <a:prstGeom prst="rect">
            <a:avLst/>
          </a:prstGeom>
        </p:spPr>
      </p:pic>
      <p:sp>
        <p:nvSpPr>
          <p:cNvPr id="8" name="CuadroTexto 7">
            <a:extLst>
              <a:ext uri="{FF2B5EF4-FFF2-40B4-BE49-F238E27FC236}">
                <a16:creationId xmlns="" xmlns:a16="http://schemas.microsoft.com/office/drawing/2014/main" id="{E4CEF673-FADC-40F7-B024-91AED9A45D8C}"/>
              </a:ext>
            </a:extLst>
          </p:cNvPr>
          <p:cNvSpPr txBox="1"/>
          <p:nvPr/>
        </p:nvSpPr>
        <p:spPr>
          <a:xfrm>
            <a:off x="7498965" y="5066716"/>
            <a:ext cx="2522902" cy="1569660"/>
          </a:xfrm>
          <a:prstGeom prst="rect">
            <a:avLst/>
          </a:prstGeom>
          <a:noFill/>
        </p:spPr>
        <p:txBody>
          <a:bodyPr wrap="square" rtlCol="0">
            <a:spAutoFit/>
          </a:bodyPr>
          <a:lstStyle/>
          <a:p>
            <a:pPr algn="ctr"/>
            <a:r>
              <a:rPr lang="es-ES" sz="3200" dirty="0">
                <a:solidFill>
                  <a:schemeClr val="accent2">
                    <a:lumMod val="75000"/>
                  </a:schemeClr>
                </a:solidFill>
                <a:effectLst>
                  <a:outerShdw blurRad="38100" dist="38100" dir="2700000" algn="tl">
                    <a:srgbClr val="000000">
                      <a:alpha val="43137"/>
                    </a:srgbClr>
                  </a:outerShdw>
                </a:effectLst>
              </a:rPr>
              <a:t>Factores Técnicos</a:t>
            </a:r>
          </a:p>
          <a:p>
            <a:pPr algn="ctr"/>
            <a:r>
              <a:rPr lang="es-ES" sz="3200" dirty="0">
                <a:solidFill>
                  <a:schemeClr val="accent2">
                    <a:lumMod val="75000"/>
                  </a:schemeClr>
                </a:solidFill>
                <a:effectLst>
                  <a:outerShdw blurRad="38100" dist="38100" dir="2700000" algn="tl">
                    <a:srgbClr val="000000">
                      <a:alpha val="43137"/>
                    </a:srgbClr>
                  </a:outerShdw>
                </a:effectLst>
              </a:rPr>
              <a:t>55% (n=114)</a:t>
            </a:r>
          </a:p>
        </p:txBody>
      </p:sp>
      <p:sp>
        <p:nvSpPr>
          <p:cNvPr id="9" name="CuadroTexto 8">
            <a:extLst>
              <a:ext uri="{FF2B5EF4-FFF2-40B4-BE49-F238E27FC236}">
                <a16:creationId xmlns="" xmlns:a16="http://schemas.microsoft.com/office/drawing/2014/main" id="{6966F82A-5772-49B4-B95D-09DFA76ECD15}"/>
              </a:ext>
            </a:extLst>
          </p:cNvPr>
          <p:cNvSpPr txBox="1"/>
          <p:nvPr/>
        </p:nvSpPr>
        <p:spPr>
          <a:xfrm>
            <a:off x="2267692" y="3796480"/>
            <a:ext cx="2522902" cy="1569660"/>
          </a:xfrm>
          <a:prstGeom prst="rect">
            <a:avLst/>
          </a:prstGeom>
          <a:noFill/>
        </p:spPr>
        <p:txBody>
          <a:bodyPr wrap="square" rtlCol="0">
            <a:spAutoFit/>
          </a:bodyPr>
          <a:lstStyle/>
          <a:p>
            <a:pPr algn="ctr"/>
            <a:r>
              <a:rPr lang="es-ES" sz="3200" dirty="0">
                <a:solidFill>
                  <a:schemeClr val="accent2">
                    <a:lumMod val="75000"/>
                  </a:schemeClr>
                </a:solidFill>
                <a:effectLst>
                  <a:outerShdw blurRad="38100" dist="38100" dir="2700000" algn="tl">
                    <a:srgbClr val="000000">
                      <a:alpha val="43137"/>
                    </a:srgbClr>
                  </a:outerShdw>
                </a:effectLst>
              </a:rPr>
              <a:t>Factores Humanos</a:t>
            </a:r>
          </a:p>
          <a:p>
            <a:pPr algn="ctr"/>
            <a:r>
              <a:rPr lang="es-ES" sz="3200" dirty="0">
                <a:solidFill>
                  <a:schemeClr val="accent2">
                    <a:lumMod val="75000"/>
                  </a:schemeClr>
                </a:solidFill>
                <a:effectLst>
                  <a:outerShdw blurRad="38100" dist="38100" dir="2700000" algn="tl">
                    <a:srgbClr val="000000">
                      <a:alpha val="43137"/>
                    </a:srgbClr>
                  </a:outerShdw>
                </a:effectLst>
              </a:rPr>
              <a:t>45% (n=95)</a:t>
            </a:r>
          </a:p>
        </p:txBody>
      </p:sp>
      <p:pic>
        <p:nvPicPr>
          <p:cNvPr id="10" name="Imagen 9" descr="Imagen que contiene tarjeta de presentación, texto&#10;&#10;Descripción generada automáticamente">
            <a:extLst>
              <a:ext uri="{FF2B5EF4-FFF2-40B4-BE49-F238E27FC236}">
                <a16:creationId xmlns="" xmlns:a16="http://schemas.microsoft.com/office/drawing/2014/main" id="{4A6897A7-3698-4AA3-9DEA-90FEAF222D89}"/>
              </a:ext>
            </a:extLst>
          </p:cNvPr>
          <p:cNvPicPr>
            <a:picLocks noChangeAspect="1"/>
          </p:cNvPicPr>
          <p:nvPr/>
        </p:nvPicPr>
        <p:blipFill>
          <a:blip r:embed="rId6" cstate="print">
            <a:extLst>
              <a:ext uri="{28A0092B-C50C-407E-A947-70E740481C1C}">
                <a14:useLocalDpi xmlns="" xmlns:a14="http://schemas.microsoft.com/office/drawing/2010/main" val="0"/>
              </a:ext>
              <a:ext uri="{837473B0-CC2E-450A-ABE3-18F120FF3D39}">
                <a1611:picAttrSrcUrl xmlns="" xmlns:a1611="http://schemas.microsoft.com/office/drawing/2016/11/main" r:id="rId7"/>
              </a:ext>
            </a:extLst>
          </a:blip>
          <a:stretch>
            <a:fillRect/>
          </a:stretch>
        </p:blipFill>
        <p:spPr>
          <a:xfrm rot="10132256">
            <a:off x="-112186" y="4032173"/>
            <a:ext cx="2601765" cy="1638299"/>
          </a:xfrm>
          <a:prstGeom prst="rect">
            <a:avLst/>
          </a:prstGeom>
        </p:spPr>
      </p:pic>
      <p:sp>
        <p:nvSpPr>
          <p:cNvPr id="11" name="CuadroTexto 10">
            <a:extLst>
              <a:ext uri="{FF2B5EF4-FFF2-40B4-BE49-F238E27FC236}">
                <a16:creationId xmlns="" xmlns:a16="http://schemas.microsoft.com/office/drawing/2014/main" id="{24230691-7070-4A22-A90A-881DC0509D70}"/>
              </a:ext>
            </a:extLst>
          </p:cNvPr>
          <p:cNvSpPr txBox="1"/>
          <p:nvPr/>
        </p:nvSpPr>
        <p:spPr>
          <a:xfrm rot="20019214">
            <a:off x="335349" y="4426162"/>
            <a:ext cx="2366765" cy="584775"/>
          </a:xfrm>
          <a:prstGeom prst="rect">
            <a:avLst/>
          </a:prstGeom>
          <a:noFill/>
        </p:spPr>
        <p:txBody>
          <a:bodyPr wrap="square" rtlCol="0">
            <a:spAutoFit/>
          </a:bodyPr>
          <a:lstStyle/>
          <a:p>
            <a:r>
              <a:rPr lang="es-ES" sz="3200" dirty="0" err="1">
                <a:solidFill>
                  <a:schemeClr val="bg1"/>
                </a:solidFill>
                <a:effectLst>
                  <a:outerShdw blurRad="38100" dist="38100" dir="2700000" algn="tl">
                    <a:srgbClr val="000000">
                      <a:alpha val="43137"/>
                    </a:srgbClr>
                  </a:outerShdw>
                </a:effectLst>
                <a:latin typeface="+mj-lt"/>
              </a:rPr>
              <a:t>Magrabi</a:t>
            </a:r>
            <a:endParaRPr lang="es-ES" sz="3200" dirty="0">
              <a:solidFill>
                <a:schemeClr val="bg1"/>
              </a:solidFill>
              <a:effectLst>
                <a:outerShdw blurRad="38100" dist="38100" dir="2700000" algn="tl">
                  <a:srgbClr val="000000">
                    <a:alpha val="43137"/>
                  </a:srgbClr>
                </a:outerShdw>
              </a:effectLst>
              <a:latin typeface="+mj-lt"/>
            </a:endParaRPr>
          </a:p>
        </p:txBody>
      </p:sp>
      <p:pic>
        <p:nvPicPr>
          <p:cNvPr id="14" name="Imagen 13" descr="Imagen que contiene tarjeta de presentación, texto&#10;&#10;Descripción generada automáticamente">
            <a:extLst>
              <a:ext uri="{FF2B5EF4-FFF2-40B4-BE49-F238E27FC236}">
                <a16:creationId xmlns="" xmlns:a16="http://schemas.microsoft.com/office/drawing/2014/main" id="{DCE770CE-EB93-4380-8FE1-E25B5CE1CE69}"/>
              </a:ext>
            </a:extLst>
          </p:cNvPr>
          <p:cNvPicPr>
            <a:picLocks noChangeAspect="1"/>
          </p:cNvPicPr>
          <p:nvPr/>
        </p:nvPicPr>
        <p:blipFill>
          <a:blip r:embed="rId6" cstate="print">
            <a:extLst>
              <a:ext uri="{28A0092B-C50C-407E-A947-70E740481C1C}">
                <a14:useLocalDpi xmlns="" xmlns:a14="http://schemas.microsoft.com/office/drawing/2010/main" val="0"/>
              </a:ext>
              <a:ext uri="{837473B0-CC2E-450A-ABE3-18F120FF3D39}">
                <a1611:picAttrSrcUrl xmlns="" xmlns:a1611="http://schemas.microsoft.com/office/drawing/2016/11/main" r:id="rId7"/>
              </a:ext>
            </a:extLst>
          </a:blip>
          <a:stretch>
            <a:fillRect/>
          </a:stretch>
        </p:blipFill>
        <p:spPr>
          <a:xfrm rot="12344937">
            <a:off x="66583" y="1094490"/>
            <a:ext cx="2601765" cy="1638299"/>
          </a:xfrm>
          <a:prstGeom prst="rect">
            <a:avLst/>
          </a:prstGeom>
        </p:spPr>
      </p:pic>
      <p:sp>
        <p:nvSpPr>
          <p:cNvPr id="15" name="CuadroTexto 14">
            <a:extLst>
              <a:ext uri="{FF2B5EF4-FFF2-40B4-BE49-F238E27FC236}">
                <a16:creationId xmlns="" xmlns:a16="http://schemas.microsoft.com/office/drawing/2014/main" id="{6022534A-0761-40D4-92A1-B0F468384686}"/>
              </a:ext>
            </a:extLst>
          </p:cNvPr>
          <p:cNvSpPr txBox="1"/>
          <p:nvPr/>
        </p:nvSpPr>
        <p:spPr>
          <a:xfrm rot="621421">
            <a:off x="690234" y="1651467"/>
            <a:ext cx="2366765" cy="584775"/>
          </a:xfrm>
          <a:prstGeom prst="rect">
            <a:avLst/>
          </a:prstGeom>
          <a:noFill/>
        </p:spPr>
        <p:txBody>
          <a:bodyPr wrap="square" rtlCol="0">
            <a:spAutoFit/>
          </a:bodyPr>
          <a:lstStyle/>
          <a:p>
            <a:r>
              <a:rPr lang="es-ES" sz="3200" dirty="0">
                <a:solidFill>
                  <a:schemeClr val="bg1"/>
                </a:solidFill>
                <a:effectLst>
                  <a:outerShdw blurRad="38100" dist="38100" dir="2700000" algn="tl">
                    <a:srgbClr val="000000">
                      <a:alpha val="43137"/>
                    </a:srgbClr>
                  </a:outerShdw>
                </a:effectLst>
                <a:latin typeface="+mj-lt"/>
              </a:rPr>
              <a:t>HURS</a:t>
            </a:r>
          </a:p>
        </p:txBody>
      </p:sp>
      <p:sp>
        <p:nvSpPr>
          <p:cNvPr id="12" name="Rectángulo 11">
            <a:extLst>
              <a:ext uri="{FF2B5EF4-FFF2-40B4-BE49-F238E27FC236}">
                <a16:creationId xmlns="" xmlns:a16="http://schemas.microsoft.com/office/drawing/2014/main" id="{7086071F-A5C3-47C9-9064-59BC057BC10D}"/>
              </a:ext>
            </a:extLst>
          </p:cNvPr>
          <p:cNvSpPr/>
          <p:nvPr/>
        </p:nvSpPr>
        <p:spPr>
          <a:xfrm>
            <a:off x="0" y="6136187"/>
            <a:ext cx="6096000" cy="738664"/>
          </a:xfrm>
          <a:prstGeom prst="rect">
            <a:avLst/>
          </a:prstGeom>
        </p:spPr>
        <p:txBody>
          <a:bodyPr>
            <a:spAutoFit/>
          </a:bodyPr>
          <a:lstStyle/>
          <a:p>
            <a:r>
              <a:rPr lang="en-US" sz="1400" dirty="0" err="1"/>
              <a:t>Magrabi</a:t>
            </a:r>
            <a:r>
              <a:rPr lang="en-US" sz="1400" dirty="0"/>
              <a:t> F, Ong MS, Runciman W, </a:t>
            </a:r>
            <a:r>
              <a:rPr lang="en-US" sz="1400" dirty="0" err="1"/>
              <a:t>Coiera</a:t>
            </a:r>
            <a:r>
              <a:rPr lang="en-US" sz="1400" dirty="0"/>
              <a:t> E. An analysis of computer-related patient safety incidents to inform the  development of a classification. J Am Med Informatics Assoc. 2010;17(6):663–70.</a:t>
            </a:r>
            <a:endParaRPr lang="es-ES" sz="1400" dirty="0"/>
          </a:p>
        </p:txBody>
      </p:sp>
    </p:spTree>
    <p:extLst>
      <p:ext uri="{BB962C8B-B14F-4D97-AF65-F5344CB8AC3E}">
        <p14:creationId xmlns="" xmlns:p14="http://schemas.microsoft.com/office/powerpoint/2010/main" val="2298847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mano medicacion">
            <a:extLst>
              <a:ext uri="{FF2B5EF4-FFF2-40B4-BE49-F238E27FC236}">
                <a16:creationId xmlns="" xmlns:a16="http://schemas.microsoft.com/office/drawing/2014/main" id="{6D9DE9C6-B5ED-4F30-8C1D-BEB876EA9F3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0" y="-951786"/>
            <a:ext cx="12382500" cy="8255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ángulo 4">
            <a:extLst>
              <a:ext uri="{FF2B5EF4-FFF2-40B4-BE49-F238E27FC236}">
                <a16:creationId xmlns="" xmlns:a16="http://schemas.microsoft.com/office/drawing/2014/main" id="{C77E9397-B098-4B72-84DA-E3CF94A6EE1D}"/>
              </a:ext>
            </a:extLst>
          </p:cNvPr>
          <p:cNvSpPr/>
          <p:nvPr/>
        </p:nvSpPr>
        <p:spPr>
          <a:xfrm>
            <a:off x="2832779" y="-105291"/>
            <a:ext cx="4344459" cy="2646878"/>
          </a:xfrm>
          <a:prstGeom prst="rect">
            <a:avLst/>
          </a:prstGeom>
        </p:spPr>
        <p:txBody>
          <a:bodyPr wrap="none">
            <a:spAutoFit/>
          </a:bodyPr>
          <a:lstStyle/>
          <a:p>
            <a:r>
              <a:rPr lang="es-ES" sz="16600" dirty="0">
                <a:latin typeface="Calibri" panose="020F0502020204030204" pitchFamily="34" charset="0"/>
                <a:ea typeface="Calibri" panose="020F0502020204030204" pitchFamily="34" charset="0"/>
                <a:cs typeface="Times New Roman" panose="02020603050405020304" pitchFamily="18" charset="0"/>
              </a:rPr>
              <a:t>32% </a:t>
            </a:r>
            <a:endParaRPr lang="es-ES" sz="16600" dirty="0"/>
          </a:p>
        </p:txBody>
      </p:sp>
      <p:cxnSp>
        <p:nvCxnSpPr>
          <p:cNvPr id="6" name="Conector recto 5">
            <a:extLst>
              <a:ext uri="{FF2B5EF4-FFF2-40B4-BE49-F238E27FC236}">
                <a16:creationId xmlns="" xmlns:a16="http://schemas.microsoft.com/office/drawing/2014/main" id="{F3556198-3EF5-430F-8E1C-E0D7A6D30D1C}"/>
              </a:ext>
            </a:extLst>
          </p:cNvPr>
          <p:cNvCxnSpPr>
            <a:cxnSpLocks/>
          </p:cNvCxnSpPr>
          <p:nvPr/>
        </p:nvCxnSpPr>
        <p:spPr>
          <a:xfrm>
            <a:off x="2209800" y="2327275"/>
            <a:ext cx="5613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 xmlns:a16="http://schemas.microsoft.com/office/drawing/2014/main" id="{B1C9189F-7453-4900-83C1-AE09190DCDCC}"/>
              </a:ext>
            </a:extLst>
          </p:cNvPr>
          <p:cNvSpPr/>
          <p:nvPr/>
        </p:nvSpPr>
        <p:spPr>
          <a:xfrm>
            <a:off x="3832904" y="2327275"/>
            <a:ext cx="4344459" cy="2646878"/>
          </a:xfrm>
          <a:prstGeom prst="rect">
            <a:avLst/>
          </a:prstGeom>
        </p:spPr>
        <p:txBody>
          <a:bodyPr wrap="none">
            <a:spAutoFit/>
          </a:bodyPr>
          <a:lstStyle/>
          <a:p>
            <a:r>
              <a:rPr lang="es-ES" sz="16600" dirty="0">
                <a:latin typeface="Calibri" panose="020F0502020204030204" pitchFamily="34" charset="0"/>
                <a:ea typeface="Calibri" panose="020F0502020204030204" pitchFamily="34" charset="0"/>
                <a:cs typeface="Times New Roman" panose="02020603050405020304" pitchFamily="18" charset="0"/>
              </a:rPr>
              <a:t>29% </a:t>
            </a:r>
            <a:endParaRPr lang="es-ES" sz="16600" dirty="0"/>
          </a:p>
        </p:txBody>
      </p:sp>
      <p:pic>
        <p:nvPicPr>
          <p:cNvPr id="15" name="Imagen 14">
            <a:extLst>
              <a:ext uri="{FF2B5EF4-FFF2-40B4-BE49-F238E27FC236}">
                <a16:creationId xmlns="" xmlns:a16="http://schemas.microsoft.com/office/drawing/2014/main" id="{C58E937A-7B1B-4A96-91F8-C60DAA2CCC8F}"/>
              </a:ext>
            </a:extLst>
          </p:cNvPr>
          <p:cNvPicPr>
            <a:picLocks noChangeAspect="1"/>
          </p:cNvPicPr>
          <p:nvPr/>
        </p:nvPicPr>
        <p:blipFill>
          <a:blip r:embed="rId4" cstate="print"/>
          <a:stretch>
            <a:fillRect/>
          </a:stretch>
        </p:blipFill>
        <p:spPr>
          <a:xfrm rot="1427157">
            <a:off x="6774111" y="337786"/>
            <a:ext cx="1191535" cy="1217780"/>
          </a:xfrm>
          <a:prstGeom prst="rect">
            <a:avLst/>
          </a:prstGeom>
        </p:spPr>
      </p:pic>
      <p:pic>
        <p:nvPicPr>
          <p:cNvPr id="16" name="Imagen 15">
            <a:extLst>
              <a:ext uri="{FF2B5EF4-FFF2-40B4-BE49-F238E27FC236}">
                <a16:creationId xmlns="" xmlns:a16="http://schemas.microsoft.com/office/drawing/2014/main" id="{8F1753EA-9302-44EC-80C2-6CC84418A723}"/>
              </a:ext>
            </a:extLst>
          </p:cNvPr>
          <p:cNvPicPr>
            <a:picLocks noChangeAspect="1"/>
          </p:cNvPicPr>
          <p:nvPr/>
        </p:nvPicPr>
        <p:blipFill>
          <a:blip r:embed="rId5" cstate="print"/>
          <a:stretch>
            <a:fillRect/>
          </a:stretch>
        </p:blipFill>
        <p:spPr>
          <a:xfrm rot="1414284">
            <a:off x="1915695" y="3050459"/>
            <a:ext cx="1653493" cy="1176524"/>
          </a:xfrm>
          <a:prstGeom prst="rect">
            <a:avLst/>
          </a:prstGeom>
        </p:spPr>
      </p:pic>
      <p:sp>
        <p:nvSpPr>
          <p:cNvPr id="17" name="Rectángulo 16">
            <a:extLst>
              <a:ext uri="{FF2B5EF4-FFF2-40B4-BE49-F238E27FC236}">
                <a16:creationId xmlns="" xmlns:a16="http://schemas.microsoft.com/office/drawing/2014/main" id="{B9403999-D75D-417A-B723-29D6F3AD81F0}"/>
              </a:ext>
            </a:extLst>
          </p:cNvPr>
          <p:cNvSpPr/>
          <p:nvPr/>
        </p:nvSpPr>
        <p:spPr>
          <a:xfrm>
            <a:off x="0" y="5869992"/>
            <a:ext cx="6096000" cy="741421"/>
          </a:xfrm>
          <a:prstGeom prst="rect">
            <a:avLst/>
          </a:prstGeom>
        </p:spPr>
        <p:txBody>
          <a:bodyPr>
            <a:spAutoFit/>
          </a:bodyPr>
          <a:lstStyle/>
          <a:p>
            <a:pPr marL="406400" indent="-406400">
              <a:lnSpc>
                <a:spcPct val="120000"/>
              </a:lnSpc>
              <a:spcAft>
                <a:spcPts val="70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Adams K, Howe J, Fong A, </a:t>
            </a:r>
            <a:r>
              <a:rPr lang="en-GB" sz="1200" dirty="0" err="1">
                <a:latin typeface="Times New Roman" panose="02020603050405020304" pitchFamily="18" charset="0"/>
                <a:ea typeface="Calibri" panose="020F0502020204030204" pitchFamily="34" charset="0"/>
                <a:cs typeface="Times New Roman" panose="02020603050405020304" pitchFamily="18" charset="0"/>
              </a:rPr>
              <a:t>Puthumana</a:t>
            </a:r>
            <a:r>
              <a:rPr lang="en-GB" sz="1200" dirty="0">
                <a:latin typeface="Times New Roman" panose="02020603050405020304" pitchFamily="18" charset="0"/>
                <a:ea typeface="Calibri" panose="020F0502020204030204" pitchFamily="34" charset="0"/>
                <a:cs typeface="Times New Roman" panose="02020603050405020304" pitchFamily="18" charset="0"/>
              </a:rPr>
              <a:t> J, Kellogg K, Gaunt M, et al. An Analysis of Patient Safety Incident Reports Associated with Electronic Health Record Interoperability. </a:t>
            </a:r>
            <a:r>
              <a:rPr lang="en-GB" sz="1200" dirty="0" err="1">
                <a:latin typeface="Times New Roman" panose="02020603050405020304" pitchFamily="18" charset="0"/>
                <a:ea typeface="Calibri" panose="020F0502020204030204" pitchFamily="34" charset="0"/>
                <a:cs typeface="Times New Roman" panose="02020603050405020304" pitchFamily="18" charset="0"/>
              </a:rPr>
              <a:t>Appl</a:t>
            </a:r>
            <a:r>
              <a:rPr lang="en-GB" sz="1200" dirty="0">
                <a:latin typeface="Times New Roman" panose="02020603050405020304" pitchFamily="18" charset="0"/>
                <a:ea typeface="Calibri" panose="020F0502020204030204" pitchFamily="34" charset="0"/>
                <a:cs typeface="Times New Roman" panose="02020603050405020304" pitchFamily="18" charset="0"/>
              </a:rPr>
              <a:t> Clin Inform. 2017;08(02):593–602.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138616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8FEB4B45-4C94-4489-9270-80202CD90030}"/>
              </a:ext>
            </a:extLst>
          </p:cNvPr>
          <p:cNvPicPr>
            <a:picLocks noChangeAspect="1"/>
          </p:cNvPicPr>
          <p:nvPr/>
        </p:nvPicPr>
        <p:blipFill>
          <a:blip r:embed="rId3" cstate="print"/>
          <a:stretch>
            <a:fillRect/>
          </a:stretch>
        </p:blipFill>
        <p:spPr>
          <a:xfrm>
            <a:off x="0" y="0"/>
            <a:ext cx="7564741" cy="6858000"/>
          </a:xfrm>
          <a:prstGeom prst="rect">
            <a:avLst/>
          </a:prstGeom>
        </p:spPr>
      </p:pic>
      <p:sp>
        <p:nvSpPr>
          <p:cNvPr id="3" name="Rectángulo 2">
            <a:extLst>
              <a:ext uri="{FF2B5EF4-FFF2-40B4-BE49-F238E27FC236}">
                <a16:creationId xmlns="" xmlns:a16="http://schemas.microsoft.com/office/drawing/2014/main" id="{39ED1AFF-4266-4879-B059-E4C534B630F7}"/>
              </a:ext>
            </a:extLst>
          </p:cNvPr>
          <p:cNvSpPr/>
          <p:nvPr/>
        </p:nvSpPr>
        <p:spPr>
          <a:xfrm>
            <a:off x="5439530" y="104109"/>
            <a:ext cx="5953874" cy="2646878"/>
          </a:xfrm>
          <a:prstGeom prst="rect">
            <a:avLst/>
          </a:prstGeom>
        </p:spPr>
        <p:txBody>
          <a:bodyPr wrap="none">
            <a:spAutoFit/>
          </a:bodyPr>
          <a:lstStyle/>
          <a:p>
            <a:r>
              <a:rPr lang="es-ES" sz="16600" dirty="0">
                <a:latin typeface="Calibri" panose="020F0502020204030204" pitchFamily="34" charset="0"/>
                <a:ea typeface="Calibri" panose="020F0502020204030204" pitchFamily="34" charset="0"/>
                <a:cs typeface="Times New Roman" panose="02020603050405020304" pitchFamily="18" charset="0"/>
              </a:rPr>
              <a:t>36,4% </a:t>
            </a:r>
            <a:endParaRPr lang="es-ES" sz="16600" dirty="0"/>
          </a:p>
        </p:txBody>
      </p:sp>
      <p:cxnSp>
        <p:nvCxnSpPr>
          <p:cNvPr id="4" name="Conector recto 3">
            <a:extLst>
              <a:ext uri="{FF2B5EF4-FFF2-40B4-BE49-F238E27FC236}">
                <a16:creationId xmlns="" xmlns:a16="http://schemas.microsoft.com/office/drawing/2014/main" id="{7C2128EF-FF22-4F3F-BC86-10C0244EDDFA}"/>
              </a:ext>
            </a:extLst>
          </p:cNvPr>
          <p:cNvCxnSpPr>
            <a:cxnSpLocks/>
          </p:cNvCxnSpPr>
          <p:nvPr/>
        </p:nvCxnSpPr>
        <p:spPr>
          <a:xfrm>
            <a:off x="5439530" y="2573862"/>
            <a:ext cx="5613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 xmlns:a16="http://schemas.microsoft.com/office/drawing/2014/main" id="{85209987-7640-44FE-9222-144A7FC6D070}"/>
              </a:ext>
            </a:extLst>
          </p:cNvPr>
          <p:cNvSpPr/>
          <p:nvPr/>
        </p:nvSpPr>
        <p:spPr>
          <a:xfrm>
            <a:off x="6380056" y="2513248"/>
            <a:ext cx="4344459" cy="2646878"/>
          </a:xfrm>
          <a:prstGeom prst="rect">
            <a:avLst/>
          </a:prstGeom>
        </p:spPr>
        <p:txBody>
          <a:bodyPr wrap="none">
            <a:spAutoFit/>
          </a:bodyPr>
          <a:lstStyle/>
          <a:p>
            <a:r>
              <a:rPr lang="es-ES" sz="16600" dirty="0">
                <a:latin typeface="Calibri" panose="020F0502020204030204" pitchFamily="34" charset="0"/>
                <a:ea typeface="Calibri" panose="020F0502020204030204" pitchFamily="34" charset="0"/>
                <a:cs typeface="Times New Roman" panose="02020603050405020304" pitchFamily="18" charset="0"/>
              </a:rPr>
              <a:t>43% </a:t>
            </a:r>
            <a:endParaRPr lang="es-ES" sz="16600" dirty="0"/>
          </a:p>
        </p:txBody>
      </p:sp>
      <p:sp>
        <p:nvSpPr>
          <p:cNvPr id="8" name="Rectángulo 7">
            <a:extLst>
              <a:ext uri="{FF2B5EF4-FFF2-40B4-BE49-F238E27FC236}">
                <a16:creationId xmlns="" xmlns:a16="http://schemas.microsoft.com/office/drawing/2014/main" id="{F803A145-809E-4F18-82C9-A9B22DCC1382}"/>
              </a:ext>
            </a:extLst>
          </p:cNvPr>
          <p:cNvSpPr/>
          <p:nvPr/>
        </p:nvSpPr>
        <p:spPr>
          <a:xfrm>
            <a:off x="6031258" y="6091482"/>
            <a:ext cx="6096000" cy="741421"/>
          </a:xfrm>
          <a:prstGeom prst="rect">
            <a:avLst/>
          </a:prstGeom>
        </p:spPr>
        <p:txBody>
          <a:bodyPr>
            <a:spAutoFit/>
          </a:bodyPr>
          <a:lstStyle/>
          <a:p>
            <a:pPr marL="406400" indent="-406400">
              <a:lnSpc>
                <a:spcPct val="120000"/>
              </a:lnSpc>
              <a:spcAft>
                <a:spcPts val="70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Adams K, Howe J, Fong A, </a:t>
            </a:r>
            <a:r>
              <a:rPr lang="en-GB" sz="1200" dirty="0" err="1">
                <a:latin typeface="Times New Roman" panose="02020603050405020304" pitchFamily="18" charset="0"/>
                <a:ea typeface="Calibri" panose="020F0502020204030204" pitchFamily="34" charset="0"/>
                <a:cs typeface="Times New Roman" panose="02020603050405020304" pitchFamily="18" charset="0"/>
              </a:rPr>
              <a:t>Puthumana</a:t>
            </a:r>
            <a:r>
              <a:rPr lang="en-GB" sz="1200" dirty="0">
                <a:latin typeface="Times New Roman" panose="02020603050405020304" pitchFamily="18" charset="0"/>
                <a:ea typeface="Calibri" panose="020F0502020204030204" pitchFamily="34" charset="0"/>
                <a:cs typeface="Times New Roman" panose="02020603050405020304" pitchFamily="18" charset="0"/>
              </a:rPr>
              <a:t> J, Kellogg K, Gaunt M, et al. An Analysis of Patient Safety Incident Reports Associated with Electronic Health Record Interoperability. </a:t>
            </a:r>
            <a:r>
              <a:rPr lang="en-GB" sz="1200" dirty="0" err="1">
                <a:latin typeface="Times New Roman" panose="02020603050405020304" pitchFamily="18" charset="0"/>
                <a:ea typeface="Calibri" panose="020F0502020204030204" pitchFamily="34" charset="0"/>
                <a:cs typeface="Times New Roman" panose="02020603050405020304" pitchFamily="18" charset="0"/>
              </a:rPr>
              <a:t>Appl</a:t>
            </a:r>
            <a:r>
              <a:rPr lang="en-GB" sz="1200" dirty="0">
                <a:latin typeface="Times New Roman" panose="02020603050405020304" pitchFamily="18" charset="0"/>
                <a:ea typeface="Calibri" panose="020F0502020204030204" pitchFamily="34" charset="0"/>
                <a:cs typeface="Times New Roman" panose="02020603050405020304" pitchFamily="18" charset="0"/>
              </a:rPr>
              <a:t> Clin Inform. 2017;08(02):593–602.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 xmlns:a16="http://schemas.microsoft.com/office/drawing/2014/main" id="{1A72C53B-EEF1-4FDA-83A6-B862FB01677A}"/>
              </a:ext>
            </a:extLst>
          </p:cNvPr>
          <p:cNvPicPr>
            <a:picLocks noChangeAspect="1"/>
          </p:cNvPicPr>
          <p:nvPr/>
        </p:nvPicPr>
        <p:blipFill>
          <a:blip r:embed="rId4" cstate="print"/>
          <a:stretch>
            <a:fillRect/>
          </a:stretch>
        </p:blipFill>
        <p:spPr>
          <a:xfrm rot="1168060">
            <a:off x="10894016" y="275856"/>
            <a:ext cx="1241680" cy="1230183"/>
          </a:xfrm>
          <a:prstGeom prst="rect">
            <a:avLst/>
          </a:prstGeom>
        </p:spPr>
      </p:pic>
      <p:pic>
        <p:nvPicPr>
          <p:cNvPr id="13" name="Imagen 12">
            <a:extLst>
              <a:ext uri="{FF2B5EF4-FFF2-40B4-BE49-F238E27FC236}">
                <a16:creationId xmlns="" xmlns:a16="http://schemas.microsoft.com/office/drawing/2014/main" id="{64CEE459-09A0-4A43-B464-7873238C4B62}"/>
              </a:ext>
            </a:extLst>
          </p:cNvPr>
          <p:cNvPicPr>
            <a:picLocks noChangeAspect="1"/>
          </p:cNvPicPr>
          <p:nvPr/>
        </p:nvPicPr>
        <p:blipFill>
          <a:blip r:embed="rId5" cstate="print"/>
          <a:stretch>
            <a:fillRect/>
          </a:stretch>
        </p:blipFill>
        <p:spPr>
          <a:xfrm>
            <a:off x="5105861" y="4540195"/>
            <a:ext cx="1850794" cy="1361089"/>
          </a:xfrm>
          <a:prstGeom prst="rect">
            <a:avLst/>
          </a:prstGeom>
        </p:spPr>
      </p:pic>
    </p:spTree>
    <p:extLst>
      <p:ext uri="{BB962C8B-B14F-4D97-AF65-F5344CB8AC3E}">
        <p14:creationId xmlns="" xmlns:p14="http://schemas.microsoft.com/office/powerpoint/2010/main" val="1808558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37F8443C-A5FF-4CCE-A44B-CA2C9DFE5698}"/>
              </a:ext>
            </a:extLst>
          </p:cNvPr>
          <p:cNvPicPr/>
          <p:nvPr/>
        </p:nvPicPr>
        <p:blipFill rotWithShape="1">
          <a:blip r:embed="rId3" cstate="print">
            <a:extLst>
              <a:ext uri="{28A0092B-C50C-407E-A947-70E740481C1C}">
                <a14:useLocalDpi xmlns="" xmlns:a14="http://schemas.microsoft.com/office/drawing/2010/main" val="0"/>
              </a:ext>
            </a:extLst>
          </a:blip>
          <a:srcRect t="9333" b="13080"/>
          <a:stretch/>
        </p:blipFill>
        <p:spPr bwMode="auto">
          <a:xfrm>
            <a:off x="20" y="0"/>
            <a:ext cx="12191980" cy="6857990"/>
          </a:xfrm>
          <a:prstGeom prst="rect">
            <a:avLst/>
          </a:prstGeom>
          <a:noFill/>
        </p:spPr>
      </p:pic>
      <p:sp>
        <p:nvSpPr>
          <p:cNvPr id="3" name="CuadroTexto 2">
            <a:extLst>
              <a:ext uri="{FF2B5EF4-FFF2-40B4-BE49-F238E27FC236}">
                <a16:creationId xmlns="" xmlns:a16="http://schemas.microsoft.com/office/drawing/2014/main" id="{C6D3F5B5-7EB7-450B-B40C-ED1E01A8082E}"/>
              </a:ext>
            </a:extLst>
          </p:cNvPr>
          <p:cNvSpPr txBox="1"/>
          <p:nvPr/>
        </p:nvSpPr>
        <p:spPr>
          <a:xfrm>
            <a:off x="8801100" y="1504950"/>
            <a:ext cx="3009900" cy="646331"/>
          </a:xfrm>
          <a:prstGeom prst="rect">
            <a:avLst/>
          </a:prstGeom>
          <a:solidFill>
            <a:srgbClr val="4472C4"/>
          </a:solidFill>
        </p:spPr>
        <p:txBody>
          <a:bodyPr wrap="square" rtlCol="0">
            <a:spAutoFit/>
          </a:bodyPr>
          <a:lstStyle/>
          <a:p>
            <a:pPr algn="ctr"/>
            <a:r>
              <a:rPr lang="es-ES" dirty="0">
                <a:solidFill>
                  <a:schemeClr val="bg1"/>
                </a:solidFill>
                <a:effectLst>
                  <a:outerShdw blurRad="38100" dist="38100" dir="2700000" algn="tl">
                    <a:srgbClr val="000000">
                      <a:alpha val="43137"/>
                    </a:srgbClr>
                  </a:outerShdw>
                </a:effectLst>
              </a:rPr>
              <a:t>Errores de Entrada Salida de información</a:t>
            </a:r>
          </a:p>
        </p:txBody>
      </p:sp>
      <p:sp>
        <p:nvSpPr>
          <p:cNvPr id="4" name="CuadroTexto 3">
            <a:extLst>
              <a:ext uri="{FF2B5EF4-FFF2-40B4-BE49-F238E27FC236}">
                <a16:creationId xmlns="" xmlns:a16="http://schemas.microsoft.com/office/drawing/2014/main" id="{2A2B6732-74D3-403F-99CA-9D003C4DB6C0}"/>
              </a:ext>
            </a:extLst>
          </p:cNvPr>
          <p:cNvSpPr txBox="1"/>
          <p:nvPr/>
        </p:nvSpPr>
        <p:spPr>
          <a:xfrm>
            <a:off x="619125" y="5210175"/>
            <a:ext cx="3009900" cy="646331"/>
          </a:xfrm>
          <a:prstGeom prst="rect">
            <a:avLst/>
          </a:prstGeom>
          <a:solidFill>
            <a:srgbClr val="ED7D31"/>
          </a:solidFill>
        </p:spPr>
        <p:txBody>
          <a:bodyPr wrap="square" rtlCol="0">
            <a:spAutoFit/>
          </a:bodyPr>
          <a:lstStyle/>
          <a:p>
            <a:pPr algn="ctr"/>
            <a:r>
              <a:rPr lang="es-ES" dirty="0">
                <a:solidFill>
                  <a:schemeClr val="bg1"/>
                </a:solidFill>
                <a:effectLst>
                  <a:outerShdw blurRad="38100" dist="38100" dir="2700000" algn="tl">
                    <a:srgbClr val="000000">
                      <a:alpha val="43137"/>
                    </a:srgbClr>
                  </a:outerShdw>
                </a:effectLst>
              </a:rPr>
              <a:t>Problemas Hardware / Software</a:t>
            </a:r>
          </a:p>
        </p:txBody>
      </p:sp>
      <p:sp>
        <p:nvSpPr>
          <p:cNvPr id="5" name="CuadroTexto 4">
            <a:extLst>
              <a:ext uri="{FF2B5EF4-FFF2-40B4-BE49-F238E27FC236}">
                <a16:creationId xmlns="" xmlns:a16="http://schemas.microsoft.com/office/drawing/2014/main" id="{F30B15A7-0144-4BC2-8F41-5C29FD20DED0}"/>
              </a:ext>
            </a:extLst>
          </p:cNvPr>
          <p:cNvSpPr txBox="1"/>
          <p:nvPr/>
        </p:nvSpPr>
        <p:spPr>
          <a:xfrm>
            <a:off x="2247900" y="161925"/>
            <a:ext cx="2619375" cy="646331"/>
          </a:xfrm>
          <a:prstGeom prst="rect">
            <a:avLst/>
          </a:prstGeom>
          <a:solidFill>
            <a:srgbClr val="A5A5A5"/>
          </a:solidFill>
          <a:ln>
            <a:noFill/>
          </a:ln>
        </p:spPr>
        <p:txBody>
          <a:bodyPr wrap="square" rtlCol="0">
            <a:spAutoFit/>
          </a:bodyPr>
          <a:lstStyle/>
          <a:p>
            <a:pPr algn="ctr"/>
            <a:r>
              <a:rPr lang="es-ES" dirty="0">
                <a:solidFill>
                  <a:schemeClr val="bg1"/>
                </a:solidFill>
                <a:effectLst>
                  <a:outerShdw blurRad="38100" dist="38100" dir="2700000" algn="tl">
                    <a:srgbClr val="000000">
                      <a:alpha val="43137"/>
                    </a:srgbClr>
                  </a:outerShdw>
                </a:effectLst>
              </a:rPr>
              <a:t>Otros Factores contribuyentes</a:t>
            </a:r>
          </a:p>
        </p:txBody>
      </p:sp>
      <p:sp>
        <p:nvSpPr>
          <p:cNvPr id="6" name="CuadroTexto 5">
            <a:extLst>
              <a:ext uri="{FF2B5EF4-FFF2-40B4-BE49-F238E27FC236}">
                <a16:creationId xmlns="" xmlns:a16="http://schemas.microsoft.com/office/drawing/2014/main" id="{C3C9F797-6306-423B-A922-2A763CEB6751}"/>
              </a:ext>
            </a:extLst>
          </p:cNvPr>
          <p:cNvSpPr txBox="1"/>
          <p:nvPr/>
        </p:nvSpPr>
        <p:spPr>
          <a:xfrm>
            <a:off x="3467100" y="3570516"/>
            <a:ext cx="2105024" cy="646331"/>
          </a:xfrm>
          <a:prstGeom prst="rect">
            <a:avLst/>
          </a:prstGeom>
          <a:solidFill>
            <a:srgbClr val="ED7D31"/>
          </a:solidFill>
        </p:spPr>
        <p:txBody>
          <a:bodyPr wrap="square" rtlCol="0">
            <a:spAutoFit/>
          </a:bodyPr>
          <a:lstStyle/>
          <a:p>
            <a:r>
              <a:rPr lang="es-ES" sz="3600" dirty="0">
                <a:solidFill>
                  <a:schemeClr val="bg1"/>
                </a:solidFill>
                <a:effectLst>
                  <a:outerShdw blurRad="38100" dist="38100" dir="2700000" algn="tl">
                    <a:srgbClr val="000000">
                      <a:alpha val="43137"/>
                    </a:srgbClr>
                  </a:outerShdw>
                </a:effectLst>
              </a:rPr>
              <a:t>54% ; 113</a:t>
            </a:r>
          </a:p>
        </p:txBody>
      </p:sp>
      <p:sp>
        <p:nvSpPr>
          <p:cNvPr id="7" name="CuadroTexto 6">
            <a:extLst>
              <a:ext uri="{FF2B5EF4-FFF2-40B4-BE49-F238E27FC236}">
                <a16:creationId xmlns="" xmlns:a16="http://schemas.microsoft.com/office/drawing/2014/main" id="{20FBBE10-C62C-4639-B3CB-D98AAC1C7536}"/>
              </a:ext>
            </a:extLst>
          </p:cNvPr>
          <p:cNvSpPr txBox="1"/>
          <p:nvPr/>
        </p:nvSpPr>
        <p:spPr>
          <a:xfrm>
            <a:off x="6667500" y="2505075"/>
            <a:ext cx="2133600" cy="646331"/>
          </a:xfrm>
          <a:prstGeom prst="rect">
            <a:avLst/>
          </a:prstGeom>
          <a:solidFill>
            <a:srgbClr val="4472C4"/>
          </a:solidFill>
        </p:spPr>
        <p:txBody>
          <a:bodyPr wrap="square" rtlCol="0">
            <a:spAutoFit/>
          </a:bodyPr>
          <a:lstStyle/>
          <a:p>
            <a:pPr algn="r"/>
            <a:r>
              <a:rPr lang="es-ES" sz="3600" dirty="0">
                <a:solidFill>
                  <a:schemeClr val="bg1"/>
                </a:solidFill>
                <a:effectLst>
                  <a:outerShdw blurRad="38100" dist="38100" dir="2700000" algn="tl">
                    <a:srgbClr val="000000">
                      <a:alpha val="43137"/>
                    </a:srgbClr>
                  </a:outerShdw>
                </a:effectLst>
              </a:rPr>
              <a:t>43% ; 90</a:t>
            </a:r>
          </a:p>
        </p:txBody>
      </p:sp>
      <p:sp>
        <p:nvSpPr>
          <p:cNvPr id="8" name="CuadroTexto 7">
            <a:extLst>
              <a:ext uri="{FF2B5EF4-FFF2-40B4-BE49-F238E27FC236}">
                <a16:creationId xmlns="" xmlns:a16="http://schemas.microsoft.com/office/drawing/2014/main" id="{45885258-14F2-474E-A10D-5DD10BB1B4F5}"/>
              </a:ext>
            </a:extLst>
          </p:cNvPr>
          <p:cNvSpPr txBox="1"/>
          <p:nvPr/>
        </p:nvSpPr>
        <p:spPr>
          <a:xfrm>
            <a:off x="5260209" y="-123329"/>
            <a:ext cx="1407291" cy="646331"/>
          </a:xfrm>
          <a:prstGeom prst="rect">
            <a:avLst/>
          </a:prstGeom>
          <a:solidFill>
            <a:schemeClr val="bg1"/>
          </a:solidFill>
          <a:ln>
            <a:noFill/>
          </a:ln>
        </p:spPr>
        <p:txBody>
          <a:bodyPr wrap="square" rtlCol="0">
            <a:spAutoFit/>
          </a:bodyPr>
          <a:lstStyle/>
          <a:p>
            <a:pPr algn="ctr"/>
            <a:r>
              <a:rPr lang="es-ES" sz="3600" dirty="0">
                <a:solidFill>
                  <a:schemeClr val="bg2">
                    <a:lumMod val="50000"/>
                  </a:schemeClr>
                </a:solidFill>
                <a:effectLst>
                  <a:outerShdw blurRad="38100" dist="38100" dir="2700000" algn="tl">
                    <a:srgbClr val="000000">
                      <a:alpha val="43137"/>
                    </a:srgbClr>
                  </a:outerShdw>
                </a:effectLst>
              </a:rPr>
              <a:t>3% ; 6</a:t>
            </a:r>
          </a:p>
        </p:txBody>
      </p:sp>
    </p:spTree>
    <p:extLst>
      <p:ext uri="{BB962C8B-B14F-4D97-AF65-F5344CB8AC3E}">
        <p14:creationId xmlns="" xmlns:p14="http://schemas.microsoft.com/office/powerpoint/2010/main" val="3026919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EB22A7A-5017-4BC7-855C-7602ECDB6937}"/>
              </a:ext>
            </a:extLst>
          </p:cNvPr>
          <p:cNvSpPr txBox="1"/>
          <p:nvPr/>
        </p:nvSpPr>
        <p:spPr>
          <a:xfrm>
            <a:off x="1382597" y="3424348"/>
            <a:ext cx="9426806" cy="142441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1B1B1B"/>
                </a:solidFill>
                <a:effectLst>
                  <a:outerShdw blurRad="38100" dist="38100" dir="2700000" algn="tl">
                    <a:srgbClr val="000000">
                      <a:alpha val="43137"/>
                    </a:srgbClr>
                  </a:outerShdw>
                </a:effectLst>
                <a:latin typeface="+mj-lt"/>
                <a:ea typeface="+mj-ea"/>
                <a:cs typeface="+mj-cs"/>
              </a:rPr>
              <a:t>Registro de Eventos Adversos</a:t>
            </a:r>
          </a:p>
        </p:txBody>
      </p:sp>
      <p:sp>
        <p:nvSpPr>
          <p:cNvPr id="21" name="Oval 15">
            <a:extLst>
              <a:ext uri="{FF2B5EF4-FFF2-40B4-BE49-F238E27FC236}">
                <a16:creationId xmlns="" xmlns:a16="http://schemas.microsoft.com/office/drawing/2014/main" id="{FBC3EAFD-A275-4F9B-8F62-72B6678F35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08526" y="933319"/>
            <a:ext cx="2463430" cy="24860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7">
            <a:extLst>
              <a:ext uri="{FF2B5EF4-FFF2-40B4-BE49-F238E27FC236}">
                <a16:creationId xmlns="" xmlns:a16="http://schemas.microsoft.com/office/drawing/2014/main" id="{06E64A6D-2B9F-4AAD-AB42-A61BAF01AC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7592" y="1268361"/>
            <a:ext cx="1956816" cy="1953058"/>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 xmlns:a16="http://schemas.microsoft.com/office/drawing/2014/main" id="{E9E1A195-EEED-4DF9-BD4F-303D2565C235}"/>
              </a:ext>
            </a:extLst>
          </p:cNvPr>
          <p:cNvPicPr>
            <a:picLocks noChangeAspect="1"/>
          </p:cNvPicPr>
          <p:nvPr/>
        </p:nvPicPr>
        <p:blipFill rotWithShape="1">
          <a:blip r:embed="rId3" cstate="print">
            <a:alphaModFix/>
            <a:extLst>
              <a:ext uri="{28A0092B-C50C-407E-A947-70E740481C1C}">
                <a14:useLocalDpi xmlns="" xmlns:a14="http://schemas.microsoft.com/office/drawing/2010/main" val="0"/>
              </a:ext>
            </a:extLst>
          </a:blip>
          <a:srcRect/>
          <a:stretch/>
        </p:blipFill>
        <p:spPr>
          <a:xfrm>
            <a:off x="5181600" y="1330490"/>
            <a:ext cx="1828800" cy="182880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0" name="Picture 19">
            <a:extLst>
              <a:ext uri="{FF2B5EF4-FFF2-40B4-BE49-F238E27FC236}">
                <a16:creationId xmlns="" xmlns:a16="http://schemas.microsoft.com/office/drawing/2014/main" id="{C51881DD-AD85-41BE-8A49-C2FB45800E1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22" name="Straight Connector 21">
            <a:extLst>
              <a:ext uri="{FF2B5EF4-FFF2-40B4-BE49-F238E27FC236}">
                <a16:creationId xmlns="" xmlns:a16="http://schemas.microsoft.com/office/drawing/2014/main" id="{9AD20FE8-ED02-4CDE-83B1-A1436305C3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75960" y="4971278"/>
            <a:ext cx="640080" cy="0"/>
          </a:xfrm>
          <a:prstGeom prst="line">
            <a:avLst/>
          </a:prstGeom>
          <a:ln w="28575">
            <a:solidFill>
              <a:srgbClr val="06CA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50088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EB22A7A-5017-4BC7-855C-7602ECDB6937}"/>
              </a:ext>
            </a:extLst>
          </p:cNvPr>
          <p:cNvSpPr txBox="1"/>
          <p:nvPr/>
        </p:nvSpPr>
        <p:spPr>
          <a:xfrm>
            <a:off x="1426838" y="3429000"/>
            <a:ext cx="9426806" cy="1424410"/>
          </a:xfrm>
          <a:prstGeom prst="rect">
            <a:avLst/>
          </a:prstGeom>
        </p:spPr>
        <p:txBody>
          <a:bodyPr vert="horz" lIns="91440" tIns="45720" rIns="91440" bIns="45720" rtlCol="0" anchor="b">
            <a:normAutofit fontScale="62500" lnSpcReduction="20000"/>
          </a:bodyPr>
          <a:lstStyle/>
          <a:p>
            <a:pPr algn="ctr">
              <a:lnSpc>
                <a:spcPct val="90000"/>
              </a:lnSpc>
              <a:spcBef>
                <a:spcPct val="0"/>
              </a:spcBef>
              <a:spcAft>
                <a:spcPts val="600"/>
              </a:spcAft>
            </a:pPr>
            <a:r>
              <a:rPr lang="en-US" sz="5400" dirty="0" err="1">
                <a:solidFill>
                  <a:srgbClr val="C00000"/>
                </a:solidFill>
                <a:effectLst>
                  <a:outerShdw blurRad="38100" dist="38100" dir="2700000" algn="tl">
                    <a:srgbClr val="000000">
                      <a:alpha val="43137"/>
                    </a:srgbClr>
                  </a:outerShdw>
                </a:effectLst>
                <a:latin typeface="+mj-lt"/>
                <a:ea typeface="+mj-ea"/>
                <a:cs typeface="+mj-cs"/>
              </a:rPr>
              <a:t>Registro</a:t>
            </a:r>
            <a:r>
              <a:rPr lang="en-US" sz="5400" dirty="0">
                <a:solidFill>
                  <a:srgbClr val="C00000"/>
                </a:solidFill>
                <a:effectLst>
                  <a:outerShdw blurRad="38100" dist="38100" dir="2700000" algn="tl">
                    <a:srgbClr val="000000">
                      <a:alpha val="43137"/>
                    </a:srgbClr>
                  </a:outerShdw>
                </a:effectLst>
                <a:latin typeface="+mj-lt"/>
                <a:ea typeface="+mj-ea"/>
                <a:cs typeface="+mj-cs"/>
              </a:rPr>
              <a:t> Derechos ARCO</a:t>
            </a:r>
          </a:p>
          <a:p>
            <a:pPr algn="ctr">
              <a:lnSpc>
                <a:spcPct val="90000"/>
              </a:lnSpc>
              <a:spcBef>
                <a:spcPct val="0"/>
              </a:spcBef>
              <a:spcAft>
                <a:spcPts val="600"/>
              </a:spcAft>
            </a:pPr>
            <a:r>
              <a:rPr lang="en-US" sz="5400" dirty="0" err="1">
                <a:solidFill>
                  <a:srgbClr val="C00000"/>
                </a:solidFill>
                <a:effectLst>
                  <a:outerShdw blurRad="38100" dist="38100" dir="2700000" algn="tl">
                    <a:srgbClr val="000000">
                      <a:alpha val="43137"/>
                    </a:srgbClr>
                  </a:outerShdw>
                </a:effectLst>
                <a:latin typeface="+mj-lt"/>
                <a:ea typeface="+mj-ea"/>
                <a:cs typeface="+mj-cs"/>
              </a:rPr>
              <a:t>Registro</a:t>
            </a:r>
            <a:r>
              <a:rPr lang="en-US" sz="5400" dirty="0">
                <a:solidFill>
                  <a:srgbClr val="C00000"/>
                </a:solidFill>
                <a:effectLst>
                  <a:outerShdw blurRad="38100" dist="38100" dir="2700000" algn="tl">
                    <a:srgbClr val="000000">
                      <a:alpha val="43137"/>
                    </a:srgbClr>
                  </a:outerShdw>
                </a:effectLst>
                <a:latin typeface="+mj-lt"/>
                <a:ea typeface="+mj-ea"/>
                <a:cs typeface="+mj-cs"/>
              </a:rPr>
              <a:t> </a:t>
            </a:r>
            <a:r>
              <a:rPr lang="en-US" sz="5400" dirty="0" err="1">
                <a:solidFill>
                  <a:srgbClr val="C00000"/>
                </a:solidFill>
                <a:effectLst>
                  <a:outerShdw blurRad="38100" dist="38100" dir="2700000" algn="tl">
                    <a:srgbClr val="000000">
                      <a:alpha val="43137"/>
                    </a:srgbClr>
                  </a:outerShdw>
                </a:effectLst>
                <a:latin typeface="+mj-lt"/>
                <a:ea typeface="+mj-ea"/>
                <a:cs typeface="+mj-cs"/>
              </a:rPr>
              <a:t>Incidentes</a:t>
            </a:r>
            <a:r>
              <a:rPr lang="en-US" sz="5400" dirty="0">
                <a:solidFill>
                  <a:srgbClr val="C00000"/>
                </a:solidFill>
                <a:effectLst>
                  <a:outerShdw blurRad="38100" dist="38100" dir="2700000" algn="tl">
                    <a:srgbClr val="000000">
                      <a:alpha val="43137"/>
                    </a:srgbClr>
                  </a:outerShdw>
                </a:effectLst>
                <a:latin typeface="+mj-lt"/>
                <a:ea typeface="+mj-ea"/>
                <a:cs typeface="+mj-cs"/>
              </a:rPr>
              <a:t> TIC</a:t>
            </a:r>
          </a:p>
          <a:p>
            <a:pPr algn="ctr">
              <a:lnSpc>
                <a:spcPct val="90000"/>
              </a:lnSpc>
              <a:spcBef>
                <a:spcPct val="0"/>
              </a:spcBef>
              <a:spcAft>
                <a:spcPts val="600"/>
              </a:spcAft>
            </a:pPr>
            <a:r>
              <a:rPr lang="en-US" sz="5400" dirty="0" err="1">
                <a:solidFill>
                  <a:srgbClr val="C00000"/>
                </a:solidFill>
                <a:effectLst>
                  <a:outerShdw blurRad="38100" dist="38100" dir="2700000" algn="tl">
                    <a:srgbClr val="000000">
                      <a:alpha val="43137"/>
                    </a:srgbClr>
                  </a:outerShdw>
                </a:effectLst>
                <a:latin typeface="+mj-lt"/>
                <a:ea typeface="+mj-ea"/>
                <a:cs typeface="+mj-cs"/>
              </a:rPr>
              <a:t>Registros</a:t>
            </a:r>
            <a:r>
              <a:rPr lang="en-US" sz="5400" dirty="0">
                <a:solidFill>
                  <a:srgbClr val="C00000"/>
                </a:solidFill>
                <a:effectLst>
                  <a:outerShdw blurRad="38100" dist="38100" dir="2700000" algn="tl">
                    <a:srgbClr val="000000">
                      <a:alpha val="43137"/>
                    </a:srgbClr>
                  </a:outerShdw>
                </a:effectLst>
                <a:latin typeface="+mj-lt"/>
                <a:ea typeface="+mj-ea"/>
                <a:cs typeface="+mj-cs"/>
              </a:rPr>
              <a:t> </a:t>
            </a:r>
            <a:r>
              <a:rPr lang="en-US" sz="5400" dirty="0" err="1">
                <a:solidFill>
                  <a:srgbClr val="C00000"/>
                </a:solidFill>
                <a:effectLst>
                  <a:outerShdw blurRad="38100" dist="38100" dir="2700000" algn="tl">
                    <a:srgbClr val="000000">
                      <a:alpha val="43137"/>
                    </a:srgbClr>
                  </a:outerShdw>
                </a:effectLst>
                <a:latin typeface="+mj-lt"/>
                <a:ea typeface="+mj-ea"/>
                <a:cs typeface="+mj-cs"/>
              </a:rPr>
              <a:t>Corrección</a:t>
            </a:r>
            <a:r>
              <a:rPr lang="en-US" sz="5400" dirty="0">
                <a:solidFill>
                  <a:srgbClr val="C00000"/>
                </a:solidFill>
                <a:effectLst>
                  <a:outerShdw blurRad="38100" dist="38100" dir="2700000" algn="tl">
                    <a:srgbClr val="000000">
                      <a:alpha val="43137"/>
                    </a:srgbClr>
                  </a:outerShdw>
                </a:effectLst>
                <a:latin typeface="+mj-lt"/>
                <a:ea typeface="+mj-ea"/>
                <a:cs typeface="+mj-cs"/>
              </a:rPr>
              <a:t> de </a:t>
            </a:r>
            <a:r>
              <a:rPr lang="en-US" sz="5400" dirty="0" err="1">
                <a:solidFill>
                  <a:srgbClr val="C00000"/>
                </a:solidFill>
                <a:effectLst>
                  <a:outerShdw blurRad="38100" dist="38100" dir="2700000" algn="tl">
                    <a:srgbClr val="000000">
                      <a:alpha val="43137"/>
                    </a:srgbClr>
                  </a:outerShdw>
                </a:effectLst>
                <a:latin typeface="+mj-lt"/>
                <a:ea typeface="+mj-ea"/>
                <a:cs typeface="+mj-cs"/>
              </a:rPr>
              <a:t>Datos</a:t>
            </a:r>
            <a:endParaRPr lang="en-US" sz="5400" dirty="0">
              <a:solidFill>
                <a:srgbClr val="C00000"/>
              </a:solidFill>
              <a:effectLst>
                <a:outerShdw blurRad="38100" dist="38100" dir="2700000" algn="tl">
                  <a:srgbClr val="000000">
                    <a:alpha val="43137"/>
                  </a:srgbClr>
                </a:outerShdw>
              </a:effectLst>
              <a:latin typeface="+mj-lt"/>
              <a:ea typeface="+mj-ea"/>
              <a:cs typeface="+mj-cs"/>
            </a:endParaRPr>
          </a:p>
        </p:txBody>
      </p:sp>
      <p:sp>
        <p:nvSpPr>
          <p:cNvPr id="21" name="Oval 15">
            <a:extLst>
              <a:ext uri="{FF2B5EF4-FFF2-40B4-BE49-F238E27FC236}">
                <a16:creationId xmlns="" xmlns:a16="http://schemas.microsoft.com/office/drawing/2014/main" id="{FBC3EAFD-A275-4F9B-8F62-72B6678F35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08526" y="933319"/>
            <a:ext cx="2463430" cy="24860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7">
            <a:extLst>
              <a:ext uri="{FF2B5EF4-FFF2-40B4-BE49-F238E27FC236}">
                <a16:creationId xmlns="" xmlns:a16="http://schemas.microsoft.com/office/drawing/2014/main" id="{06E64A6D-2B9F-4AAD-AB42-A61BAF01AC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7592" y="1268361"/>
            <a:ext cx="1956816" cy="1953058"/>
          </a:xfrm>
          <a:prstGeom prst="ellipse">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a:extLst>
              <a:ext uri="{FF2B5EF4-FFF2-40B4-BE49-F238E27FC236}">
                <a16:creationId xmlns="" xmlns:a16="http://schemas.microsoft.com/office/drawing/2014/main" id="{E9E1A195-EEED-4DF9-BD4F-303D2565C235}"/>
              </a:ext>
            </a:extLst>
          </p:cNvPr>
          <p:cNvPicPr>
            <a:picLocks noChangeAspect="1"/>
          </p:cNvPicPr>
          <p:nvPr/>
        </p:nvPicPr>
        <p:blipFill rotWithShape="1">
          <a:blip r:embed="rId3" cstate="print">
            <a:alphaModFix/>
            <a:duotone>
              <a:schemeClr val="accent2">
                <a:shade val="45000"/>
                <a:satMod val="135000"/>
              </a:schemeClr>
              <a:prstClr val="white"/>
            </a:duotone>
            <a:extLst>
              <a:ext uri="{28A0092B-C50C-407E-A947-70E740481C1C}">
                <a14:useLocalDpi xmlns="" xmlns:a14="http://schemas.microsoft.com/office/drawing/2010/main" val="0"/>
              </a:ext>
            </a:extLst>
          </a:blip>
          <a:srcRect/>
          <a:stretch/>
        </p:blipFill>
        <p:spPr>
          <a:xfrm>
            <a:off x="5181600" y="1330490"/>
            <a:ext cx="1828800" cy="182880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0" name="Picture 19">
            <a:extLst>
              <a:ext uri="{FF2B5EF4-FFF2-40B4-BE49-F238E27FC236}">
                <a16:creationId xmlns="" xmlns:a16="http://schemas.microsoft.com/office/drawing/2014/main" id="{C51881DD-AD85-41BE-8A49-C2FB45800E1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22" name="Straight Connector 21">
            <a:extLst>
              <a:ext uri="{FF2B5EF4-FFF2-40B4-BE49-F238E27FC236}">
                <a16:creationId xmlns="" xmlns:a16="http://schemas.microsoft.com/office/drawing/2014/main" id="{9AD20FE8-ED02-4CDE-83B1-A1436305C3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75960" y="4971278"/>
            <a:ext cx="640080" cy="0"/>
          </a:xfrm>
          <a:prstGeom prst="line">
            <a:avLst/>
          </a:prstGeom>
          <a:ln w="28575">
            <a:solidFill>
              <a:srgbClr val="06CA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4792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9DF0E9F3-C1FA-4EED-80BF-17BB54446714}"/>
              </a:ext>
            </a:extLst>
          </p:cNvPr>
          <p:cNvSpPr/>
          <p:nvPr/>
        </p:nvSpPr>
        <p:spPr>
          <a:xfrm>
            <a:off x="3048000" y="3153063"/>
            <a:ext cx="6096000" cy="487569"/>
          </a:xfrm>
          <a:prstGeom prst="rect">
            <a:avLst/>
          </a:prstGeom>
        </p:spPr>
        <p:txBody>
          <a:bodyPr>
            <a:spAutoFit/>
          </a:bodyPr>
          <a:lstStyle/>
          <a:p>
            <a:pPr>
              <a:lnSpc>
                <a:spcPct val="107000"/>
              </a:lnSpc>
              <a:spcAft>
                <a:spcPts val="0"/>
              </a:spcAft>
            </a:pPr>
            <a:r>
              <a:rPr lang="es-ES" sz="1200" dirty="0">
                <a:solidFill>
                  <a:schemeClr val="bg1"/>
                </a:solidFill>
                <a:effectLst>
                  <a:outerShdw blurRad="38100" dist="38100" dir="2700000" algn="tl">
                    <a:srgbClr val="000000">
                      <a:alpha val="43137"/>
                    </a:srgbClr>
                  </a:outerShdw>
                </a:effectLst>
                <a:latin typeface="Blackadder ITC" panose="04020505051007020D02" pitchFamily="82" charset="0"/>
                <a:ea typeface="Calibri" panose="020F0502020204030204" pitchFamily="34" charset="0"/>
                <a:cs typeface="Times New Roman" panose="02020603050405020304" pitchFamily="18" charset="0"/>
              </a:rPr>
              <a:t>Las Tecnologías de la Información Sanitaria pueden estar en el origen de los incidentes de seguridad del paciente, tanto debido a factores humanos como a factores tecnológicos</a:t>
            </a:r>
          </a:p>
        </p:txBody>
      </p:sp>
      <p:sp>
        <p:nvSpPr>
          <p:cNvPr id="3" name="CuadroTexto 2">
            <a:extLst>
              <a:ext uri="{FF2B5EF4-FFF2-40B4-BE49-F238E27FC236}">
                <a16:creationId xmlns="" xmlns:a16="http://schemas.microsoft.com/office/drawing/2014/main" id="{6A41E803-4A7A-45C7-B0D2-9CC16E5147A3}"/>
              </a:ext>
            </a:extLst>
          </p:cNvPr>
          <p:cNvSpPr txBox="1"/>
          <p:nvPr/>
        </p:nvSpPr>
        <p:spPr>
          <a:xfrm>
            <a:off x="9855199" y="6488668"/>
            <a:ext cx="2191657" cy="369332"/>
          </a:xfrm>
          <a:prstGeom prst="rect">
            <a:avLst/>
          </a:prstGeom>
          <a:noFill/>
        </p:spPr>
        <p:txBody>
          <a:bodyPr wrap="square" rtlCol="0">
            <a:spAutoFit/>
          </a:bodyPr>
          <a:lstStyle/>
          <a:p>
            <a:pPr algn="r"/>
            <a:r>
              <a:rPr lang="es-ES" dirty="0">
                <a:solidFill>
                  <a:schemeClr val="bg1"/>
                </a:solidFill>
              </a:rPr>
              <a:t>Jimber M.</a:t>
            </a:r>
          </a:p>
        </p:txBody>
      </p:sp>
      <p:sp>
        <p:nvSpPr>
          <p:cNvPr id="4" name="Rectángulo: esquinas redondeadas 3">
            <a:extLst>
              <a:ext uri="{FF2B5EF4-FFF2-40B4-BE49-F238E27FC236}">
                <a16:creationId xmlns="" xmlns:a16="http://schemas.microsoft.com/office/drawing/2014/main" id="{F0137121-A951-41E6-86A5-9B8AE52BDB58}"/>
              </a:ext>
            </a:extLst>
          </p:cNvPr>
          <p:cNvSpPr/>
          <p:nvPr/>
        </p:nvSpPr>
        <p:spPr>
          <a:xfrm>
            <a:off x="-183452" y="0"/>
            <a:ext cx="9478527" cy="92333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6000" dirty="0">
                <a:effectLst>
                  <a:outerShdw blurRad="38100" dist="38100" dir="2700000" algn="tl">
                    <a:srgbClr val="000000">
                      <a:alpha val="43137"/>
                    </a:srgbClr>
                  </a:outerShdw>
                </a:effectLst>
              </a:rPr>
              <a:t>Conclusiones</a:t>
            </a:r>
          </a:p>
        </p:txBody>
      </p:sp>
    </p:spTree>
    <p:extLst>
      <p:ext uri="{BB962C8B-B14F-4D97-AF65-F5344CB8AC3E}">
        <p14:creationId xmlns="" xmlns:p14="http://schemas.microsoft.com/office/powerpoint/2010/main" val="1763232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Rectángulo 1">
            <a:extLst>
              <a:ext uri="{FF2B5EF4-FFF2-40B4-BE49-F238E27FC236}">
                <a16:creationId xmlns="" xmlns:a16="http://schemas.microsoft.com/office/drawing/2014/main" id="{9DF0E9F3-C1FA-4EED-80BF-17BB54446714}"/>
              </a:ext>
            </a:extLst>
          </p:cNvPr>
          <p:cNvSpPr/>
          <p:nvPr/>
        </p:nvSpPr>
        <p:spPr>
          <a:xfrm>
            <a:off x="6241143" y="3429000"/>
            <a:ext cx="5950856" cy="301897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200" dirty="0">
                <a:solidFill>
                  <a:srgbClr val="000000"/>
                </a:solidFill>
                <a:effectLst>
                  <a:outerShdw blurRad="38100" dist="38100" dir="2700000" algn="tl">
                    <a:srgbClr val="000000">
                      <a:alpha val="43137"/>
                    </a:srgbClr>
                  </a:outerShdw>
                </a:effectLst>
                <a:latin typeface="+mj-lt"/>
                <a:ea typeface="+mj-ea"/>
                <a:cs typeface="+mj-cs"/>
              </a:rPr>
              <a:t>Las </a:t>
            </a:r>
            <a:r>
              <a:rPr lang="en-US" sz="3200" dirty="0" err="1">
                <a:solidFill>
                  <a:srgbClr val="000000"/>
                </a:solidFill>
                <a:effectLst>
                  <a:outerShdw blurRad="38100" dist="38100" dir="2700000" algn="tl">
                    <a:srgbClr val="000000">
                      <a:alpha val="43137"/>
                    </a:srgbClr>
                  </a:outerShdw>
                </a:effectLst>
                <a:latin typeface="+mj-lt"/>
                <a:ea typeface="+mj-ea"/>
                <a:cs typeface="+mj-cs"/>
              </a:rPr>
              <a:t>Tecnologías</a:t>
            </a:r>
            <a:r>
              <a:rPr lang="en-US" sz="3200" dirty="0">
                <a:solidFill>
                  <a:srgbClr val="000000"/>
                </a:solidFill>
                <a:effectLst>
                  <a:outerShdw blurRad="38100" dist="38100" dir="2700000" algn="tl">
                    <a:srgbClr val="000000">
                      <a:alpha val="43137"/>
                    </a:srgbClr>
                  </a:outerShdw>
                </a:effectLst>
                <a:latin typeface="+mj-lt"/>
                <a:ea typeface="+mj-ea"/>
                <a:cs typeface="+mj-cs"/>
              </a:rPr>
              <a:t> de la </a:t>
            </a:r>
            <a:r>
              <a:rPr lang="en-US" sz="3200" dirty="0" err="1">
                <a:solidFill>
                  <a:srgbClr val="000000"/>
                </a:solidFill>
                <a:effectLst>
                  <a:outerShdw blurRad="38100" dist="38100" dir="2700000" algn="tl">
                    <a:srgbClr val="000000">
                      <a:alpha val="43137"/>
                    </a:srgbClr>
                  </a:outerShdw>
                </a:effectLst>
                <a:latin typeface="+mj-lt"/>
                <a:ea typeface="+mj-ea"/>
                <a:cs typeface="+mj-cs"/>
              </a:rPr>
              <a:t>Información</a:t>
            </a:r>
            <a:r>
              <a:rPr lang="en-US" sz="3200" dirty="0">
                <a:solidFill>
                  <a:srgbClr val="000000"/>
                </a:solidFill>
                <a:effectLst>
                  <a:outerShdw blurRad="38100" dist="38100" dir="2700000" algn="tl">
                    <a:srgbClr val="000000">
                      <a:alpha val="43137"/>
                    </a:srgbClr>
                  </a:outerShdw>
                </a:effectLst>
                <a:latin typeface="+mj-lt"/>
                <a:ea typeface="+mj-ea"/>
                <a:cs typeface="+mj-cs"/>
              </a:rPr>
              <a:t> Sanitaria </a:t>
            </a:r>
            <a:r>
              <a:rPr lang="en-US" sz="3200" dirty="0" err="1">
                <a:solidFill>
                  <a:srgbClr val="000000"/>
                </a:solidFill>
                <a:effectLst>
                  <a:outerShdw blurRad="38100" dist="38100" dir="2700000" algn="tl">
                    <a:srgbClr val="000000">
                      <a:alpha val="43137"/>
                    </a:srgbClr>
                  </a:outerShdw>
                </a:effectLst>
                <a:latin typeface="+mj-lt"/>
                <a:ea typeface="+mj-ea"/>
                <a:cs typeface="+mj-cs"/>
              </a:rPr>
              <a:t>pueden</a:t>
            </a:r>
            <a:r>
              <a:rPr lang="en-US" sz="3200" dirty="0">
                <a:solidFill>
                  <a:srgbClr val="000000"/>
                </a:solidFill>
                <a:effectLst>
                  <a:outerShdw blurRad="38100" dist="38100" dir="2700000" algn="tl">
                    <a:srgbClr val="000000">
                      <a:alpha val="43137"/>
                    </a:srgbClr>
                  </a:outerShdw>
                </a:effectLst>
                <a:latin typeface="+mj-lt"/>
                <a:ea typeface="+mj-ea"/>
                <a:cs typeface="+mj-cs"/>
              </a:rPr>
              <a:t> </a:t>
            </a:r>
            <a:r>
              <a:rPr lang="en-US" sz="3200" dirty="0" err="1">
                <a:solidFill>
                  <a:srgbClr val="000000"/>
                </a:solidFill>
                <a:effectLst>
                  <a:outerShdw blurRad="38100" dist="38100" dir="2700000" algn="tl">
                    <a:srgbClr val="000000">
                      <a:alpha val="43137"/>
                    </a:srgbClr>
                  </a:outerShdw>
                </a:effectLst>
                <a:latin typeface="+mj-lt"/>
                <a:ea typeface="+mj-ea"/>
                <a:cs typeface="+mj-cs"/>
              </a:rPr>
              <a:t>estar</a:t>
            </a:r>
            <a:r>
              <a:rPr lang="en-US" sz="3200" dirty="0">
                <a:solidFill>
                  <a:srgbClr val="000000"/>
                </a:solidFill>
                <a:effectLst>
                  <a:outerShdw blurRad="38100" dist="38100" dir="2700000" algn="tl">
                    <a:srgbClr val="000000">
                      <a:alpha val="43137"/>
                    </a:srgbClr>
                  </a:outerShdw>
                </a:effectLst>
                <a:latin typeface="+mj-lt"/>
                <a:ea typeface="+mj-ea"/>
                <a:cs typeface="+mj-cs"/>
              </a:rPr>
              <a:t> </a:t>
            </a:r>
            <a:r>
              <a:rPr lang="en-US" sz="3200" dirty="0" err="1">
                <a:solidFill>
                  <a:srgbClr val="000000"/>
                </a:solidFill>
                <a:effectLst>
                  <a:outerShdw blurRad="38100" dist="38100" dir="2700000" algn="tl">
                    <a:srgbClr val="000000">
                      <a:alpha val="43137"/>
                    </a:srgbClr>
                  </a:outerShdw>
                </a:effectLst>
                <a:latin typeface="+mj-lt"/>
                <a:ea typeface="+mj-ea"/>
                <a:cs typeface="+mj-cs"/>
              </a:rPr>
              <a:t>en</a:t>
            </a:r>
            <a:r>
              <a:rPr lang="en-US" sz="3200" dirty="0">
                <a:solidFill>
                  <a:srgbClr val="000000"/>
                </a:solidFill>
                <a:effectLst>
                  <a:outerShdw blurRad="38100" dist="38100" dir="2700000" algn="tl">
                    <a:srgbClr val="000000">
                      <a:alpha val="43137"/>
                    </a:srgbClr>
                  </a:outerShdw>
                </a:effectLst>
                <a:latin typeface="+mj-lt"/>
                <a:ea typeface="+mj-ea"/>
                <a:cs typeface="+mj-cs"/>
              </a:rPr>
              <a:t> el </a:t>
            </a:r>
            <a:r>
              <a:rPr lang="en-US" sz="3200" dirty="0" err="1">
                <a:solidFill>
                  <a:srgbClr val="000000"/>
                </a:solidFill>
                <a:effectLst>
                  <a:outerShdw blurRad="38100" dist="38100" dir="2700000" algn="tl">
                    <a:srgbClr val="000000">
                      <a:alpha val="43137"/>
                    </a:srgbClr>
                  </a:outerShdw>
                </a:effectLst>
                <a:latin typeface="+mj-lt"/>
                <a:ea typeface="+mj-ea"/>
                <a:cs typeface="+mj-cs"/>
              </a:rPr>
              <a:t>origen</a:t>
            </a:r>
            <a:r>
              <a:rPr lang="en-US" sz="3200" dirty="0">
                <a:solidFill>
                  <a:srgbClr val="000000"/>
                </a:solidFill>
                <a:effectLst>
                  <a:outerShdw blurRad="38100" dist="38100" dir="2700000" algn="tl">
                    <a:srgbClr val="000000">
                      <a:alpha val="43137"/>
                    </a:srgbClr>
                  </a:outerShdw>
                </a:effectLst>
                <a:latin typeface="+mj-lt"/>
                <a:ea typeface="+mj-ea"/>
                <a:cs typeface="+mj-cs"/>
              </a:rPr>
              <a:t> de los </a:t>
            </a:r>
            <a:r>
              <a:rPr lang="en-US" sz="3200" dirty="0" err="1">
                <a:solidFill>
                  <a:srgbClr val="000000"/>
                </a:solidFill>
                <a:effectLst>
                  <a:outerShdw blurRad="38100" dist="38100" dir="2700000" algn="tl">
                    <a:srgbClr val="000000">
                      <a:alpha val="43137"/>
                    </a:srgbClr>
                  </a:outerShdw>
                </a:effectLst>
                <a:latin typeface="+mj-lt"/>
                <a:ea typeface="+mj-ea"/>
                <a:cs typeface="+mj-cs"/>
              </a:rPr>
              <a:t>incidentes</a:t>
            </a:r>
            <a:r>
              <a:rPr lang="en-US" sz="3200" dirty="0">
                <a:solidFill>
                  <a:srgbClr val="000000"/>
                </a:solidFill>
                <a:effectLst>
                  <a:outerShdw blurRad="38100" dist="38100" dir="2700000" algn="tl">
                    <a:srgbClr val="000000">
                      <a:alpha val="43137"/>
                    </a:srgbClr>
                  </a:outerShdw>
                </a:effectLst>
                <a:latin typeface="+mj-lt"/>
                <a:ea typeface="+mj-ea"/>
                <a:cs typeface="+mj-cs"/>
              </a:rPr>
              <a:t> de </a:t>
            </a:r>
            <a:r>
              <a:rPr lang="en-US" sz="3200" dirty="0" err="1">
                <a:solidFill>
                  <a:srgbClr val="000000"/>
                </a:solidFill>
                <a:effectLst>
                  <a:outerShdw blurRad="38100" dist="38100" dir="2700000" algn="tl">
                    <a:srgbClr val="000000">
                      <a:alpha val="43137"/>
                    </a:srgbClr>
                  </a:outerShdw>
                </a:effectLst>
                <a:latin typeface="+mj-lt"/>
                <a:ea typeface="+mj-ea"/>
                <a:cs typeface="+mj-cs"/>
              </a:rPr>
              <a:t>seguridad</a:t>
            </a:r>
            <a:r>
              <a:rPr lang="en-US" sz="3200" dirty="0">
                <a:solidFill>
                  <a:srgbClr val="000000"/>
                </a:solidFill>
                <a:effectLst>
                  <a:outerShdw blurRad="38100" dist="38100" dir="2700000" algn="tl">
                    <a:srgbClr val="000000">
                      <a:alpha val="43137"/>
                    </a:srgbClr>
                  </a:outerShdw>
                </a:effectLst>
                <a:latin typeface="+mj-lt"/>
                <a:ea typeface="+mj-ea"/>
                <a:cs typeface="+mj-cs"/>
              </a:rPr>
              <a:t> del </a:t>
            </a:r>
            <a:r>
              <a:rPr lang="en-US" sz="3200" dirty="0" err="1">
                <a:solidFill>
                  <a:srgbClr val="000000"/>
                </a:solidFill>
                <a:effectLst>
                  <a:outerShdw blurRad="38100" dist="38100" dir="2700000" algn="tl">
                    <a:srgbClr val="000000">
                      <a:alpha val="43137"/>
                    </a:srgbClr>
                  </a:outerShdw>
                </a:effectLst>
                <a:latin typeface="+mj-lt"/>
                <a:ea typeface="+mj-ea"/>
                <a:cs typeface="+mj-cs"/>
              </a:rPr>
              <a:t>paciente</a:t>
            </a:r>
            <a:r>
              <a:rPr lang="en-US" sz="3200" dirty="0">
                <a:solidFill>
                  <a:srgbClr val="000000"/>
                </a:solidFill>
                <a:effectLst>
                  <a:outerShdw blurRad="38100" dist="38100" dir="2700000" algn="tl">
                    <a:srgbClr val="000000">
                      <a:alpha val="43137"/>
                    </a:srgbClr>
                  </a:outerShdw>
                </a:effectLst>
                <a:latin typeface="+mj-lt"/>
                <a:ea typeface="+mj-ea"/>
                <a:cs typeface="+mj-cs"/>
              </a:rPr>
              <a:t>, tanto </a:t>
            </a:r>
            <a:r>
              <a:rPr lang="en-US" sz="3200" dirty="0" err="1">
                <a:solidFill>
                  <a:srgbClr val="000000"/>
                </a:solidFill>
                <a:effectLst>
                  <a:outerShdw blurRad="38100" dist="38100" dir="2700000" algn="tl">
                    <a:srgbClr val="000000">
                      <a:alpha val="43137"/>
                    </a:srgbClr>
                  </a:outerShdw>
                </a:effectLst>
                <a:latin typeface="+mj-lt"/>
                <a:ea typeface="+mj-ea"/>
                <a:cs typeface="+mj-cs"/>
              </a:rPr>
              <a:t>debido</a:t>
            </a:r>
            <a:r>
              <a:rPr lang="en-US" sz="3200" dirty="0">
                <a:solidFill>
                  <a:srgbClr val="000000"/>
                </a:solidFill>
                <a:effectLst>
                  <a:outerShdw blurRad="38100" dist="38100" dir="2700000" algn="tl">
                    <a:srgbClr val="000000">
                      <a:alpha val="43137"/>
                    </a:srgbClr>
                  </a:outerShdw>
                </a:effectLst>
                <a:latin typeface="+mj-lt"/>
                <a:ea typeface="+mj-ea"/>
                <a:cs typeface="+mj-cs"/>
              </a:rPr>
              <a:t> a </a:t>
            </a:r>
            <a:r>
              <a:rPr lang="en-US" sz="3200" dirty="0" err="1">
                <a:solidFill>
                  <a:srgbClr val="000000"/>
                </a:solidFill>
                <a:effectLst>
                  <a:outerShdw blurRad="38100" dist="38100" dir="2700000" algn="tl">
                    <a:srgbClr val="000000">
                      <a:alpha val="43137"/>
                    </a:srgbClr>
                  </a:outerShdw>
                </a:effectLst>
                <a:latin typeface="+mj-lt"/>
                <a:ea typeface="+mj-ea"/>
                <a:cs typeface="+mj-cs"/>
              </a:rPr>
              <a:t>factores</a:t>
            </a:r>
            <a:r>
              <a:rPr lang="en-US" sz="3200" dirty="0">
                <a:solidFill>
                  <a:srgbClr val="000000"/>
                </a:solidFill>
                <a:effectLst>
                  <a:outerShdw blurRad="38100" dist="38100" dir="2700000" algn="tl">
                    <a:srgbClr val="000000">
                      <a:alpha val="43137"/>
                    </a:srgbClr>
                  </a:outerShdw>
                </a:effectLst>
                <a:latin typeface="+mj-lt"/>
                <a:ea typeface="+mj-ea"/>
                <a:cs typeface="+mj-cs"/>
              </a:rPr>
              <a:t> </a:t>
            </a:r>
            <a:r>
              <a:rPr lang="en-US" sz="3200" dirty="0" err="1">
                <a:solidFill>
                  <a:srgbClr val="000000"/>
                </a:solidFill>
                <a:effectLst>
                  <a:outerShdw blurRad="38100" dist="38100" dir="2700000" algn="tl">
                    <a:srgbClr val="000000">
                      <a:alpha val="43137"/>
                    </a:srgbClr>
                  </a:outerShdw>
                </a:effectLst>
                <a:latin typeface="+mj-lt"/>
                <a:ea typeface="+mj-ea"/>
                <a:cs typeface="+mj-cs"/>
              </a:rPr>
              <a:t>humanos</a:t>
            </a:r>
            <a:r>
              <a:rPr lang="en-US" sz="3200" dirty="0">
                <a:solidFill>
                  <a:srgbClr val="000000"/>
                </a:solidFill>
                <a:effectLst>
                  <a:outerShdw blurRad="38100" dist="38100" dir="2700000" algn="tl">
                    <a:srgbClr val="000000">
                      <a:alpha val="43137"/>
                    </a:srgbClr>
                  </a:outerShdw>
                </a:effectLst>
                <a:latin typeface="+mj-lt"/>
                <a:ea typeface="+mj-ea"/>
                <a:cs typeface="+mj-cs"/>
              </a:rPr>
              <a:t> </a:t>
            </a:r>
            <a:r>
              <a:rPr lang="en-US" sz="3200" dirty="0" err="1">
                <a:solidFill>
                  <a:srgbClr val="000000"/>
                </a:solidFill>
                <a:effectLst>
                  <a:outerShdw blurRad="38100" dist="38100" dir="2700000" algn="tl">
                    <a:srgbClr val="000000">
                      <a:alpha val="43137"/>
                    </a:srgbClr>
                  </a:outerShdw>
                </a:effectLst>
                <a:latin typeface="+mj-lt"/>
                <a:ea typeface="+mj-ea"/>
                <a:cs typeface="+mj-cs"/>
              </a:rPr>
              <a:t>como</a:t>
            </a:r>
            <a:r>
              <a:rPr lang="en-US" sz="3200" dirty="0">
                <a:solidFill>
                  <a:srgbClr val="000000"/>
                </a:solidFill>
                <a:effectLst>
                  <a:outerShdw blurRad="38100" dist="38100" dir="2700000" algn="tl">
                    <a:srgbClr val="000000">
                      <a:alpha val="43137"/>
                    </a:srgbClr>
                  </a:outerShdw>
                </a:effectLst>
                <a:latin typeface="+mj-lt"/>
                <a:ea typeface="+mj-ea"/>
                <a:cs typeface="+mj-cs"/>
              </a:rPr>
              <a:t> a </a:t>
            </a:r>
            <a:r>
              <a:rPr lang="en-US" sz="3200" dirty="0" err="1">
                <a:solidFill>
                  <a:srgbClr val="000000"/>
                </a:solidFill>
                <a:effectLst>
                  <a:outerShdw blurRad="38100" dist="38100" dir="2700000" algn="tl">
                    <a:srgbClr val="000000">
                      <a:alpha val="43137"/>
                    </a:srgbClr>
                  </a:outerShdw>
                </a:effectLst>
                <a:latin typeface="+mj-lt"/>
                <a:ea typeface="+mj-ea"/>
                <a:cs typeface="+mj-cs"/>
              </a:rPr>
              <a:t>factores</a:t>
            </a:r>
            <a:r>
              <a:rPr lang="en-US" sz="3200" dirty="0">
                <a:solidFill>
                  <a:srgbClr val="000000"/>
                </a:solidFill>
                <a:effectLst>
                  <a:outerShdw blurRad="38100" dist="38100" dir="2700000" algn="tl">
                    <a:srgbClr val="000000">
                      <a:alpha val="43137"/>
                    </a:srgbClr>
                  </a:outerShdw>
                </a:effectLst>
                <a:latin typeface="+mj-lt"/>
                <a:ea typeface="+mj-ea"/>
                <a:cs typeface="+mj-cs"/>
              </a:rPr>
              <a:t> </a:t>
            </a:r>
            <a:r>
              <a:rPr lang="en-US" sz="3200" dirty="0" err="1">
                <a:solidFill>
                  <a:srgbClr val="000000"/>
                </a:solidFill>
                <a:effectLst>
                  <a:outerShdw blurRad="38100" dist="38100" dir="2700000" algn="tl">
                    <a:srgbClr val="000000">
                      <a:alpha val="43137"/>
                    </a:srgbClr>
                  </a:outerShdw>
                </a:effectLst>
                <a:latin typeface="+mj-lt"/>
                <a:ea typeface="+mj-ea"/>
                <a:cs typeface="+mj-cs"/>
              </a:rPr>
              <a:t>tecnológicos</a:t>
            </a:r>
            <a:endParaRPr lang="en-US" sz="3200" dirty="0">
              <a:solidFill>
                <a:srgbClr val="000000"/>
              </a:solidFill>
              <a:effectLst>
                <a:outerShdw blurRad="38100" dist="38100" dir="2700000" algn="tl">
                  <a:srgbClr val="000000">
                    <a:alpha val="43137"/>
                  </a:srgbClr>
                </a:outerShdw>
              </a:effectLst>
              <a:latin typeface="+mj-lt"/>
              <a:ea typeface="+mj-ea"/>
              <a:cs typeface="+mj-cs"/>
            </a:endParaRPr>
          </a:p>
        </p:txBody>
      </p:sp>
      <p:sp>
        <p:nvSpPr>
          <p:cNvPr id="13" name="Freeform 49">
            <a:extLst>
              <a:ext uri="{FF2B5EF4-FFF2-40B4-BE49-F238E27FC236}">
                <a16:creationId xmlns=""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descr="Imagen que contiene imágenes prediseñadas&#10;&#10;Descripción generada automáticamente">
            <a:extLst>
              <a:ext uri="{FF2B5EF4-FFF2-40B4-BE49-F238E27FC236}">
                <a16:creationId xmlns="" xmlns:a16="http://schemas.microsoft.com/office/drawing/2014/main" id="{7F0A4E83-0068-4809-AFF3-82A55B6CC687}"/>
              </a:ext>
            </a:extLst>
          </p:cNvPr>
          <p:cNvPicPr>
            <a:picLocks noChangeAspect="1"/>
          </p:cNvPicPr>
          <p:nvPr/>
        </p:nvPicPr>
        <p:blipFill rotWithShape="1">
          <a:blip r:embed="rId4" cstate="print">
            <a:alphaModFix/>
          </a:blip>
          <a:srcRect l="2066" r="4244"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3" name="CuadroTexto 2">
            <a:extLst>
              <a:ext uri="{FF2B5EF4-FFF2-40B4-BE49-F238E27FC236}">
                <a16:creationId xmlns="" xmlns:a16="http://schemas.microsoft.com/office/drawing/2014/main" id="{DCF53649-7F99-4DE8-8FB6-36A88410D1AC}"/>
              </a:ext>
            </a:extLst>
          </p:cNvPr>
          <p:cNvSpPr txBox="1"/>
          <p:nvPr/>
        </p:nvSpPr>
        <p:spPr>
          <a:xfrm>
            <a:off x="9855199" y="6488668"/>
            <a:ext cx="2191657" cy="369332"/>
          </a:xfrm>
          <a:prstGeom prst="rect">
            <a:avLst/>
          </a:prstGeom>
          <a:noFill/>
        </p:spPr>
        <p:txBody>
          <a:bodyPr wrap="square" rtlCol="0">
            <a:spAutoFit/>
          </a:bodyPr>
          <a:lstStyle/>
          <a:p>
            <a:pPr algn="r">
              <a:spcAft>
                <a:spcPts val="600"/>
              </a:spcAft>
            </a:pPr>
            <a:r>
              <a:rPr lang="es-ES">
                <a:solidFill>
                  <a:srgbClr val="800000"/>
                </a:solidFill>
              </a:rPr>
              <a:t>Jimber M.</a:t>
            </a:r>
          </a:p>
        </p:txBody>
      </p:sp>
    </p:spTree>
    <p:extLst>
      <p:ext uri="{BB962C8B-B14F-4D97-AF65-F5344CB8AC3E}">
        <p14:creationId xmlns="" xmlns:p14="http://schemas.microsoft.com/office/powerpoint/2010/main" val="2952172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2B97D9F-FB4C-406C-818E-D29BCD386476}"/>
              </a:ext>
            </a:extLst>
          </p:cNvPr>
          <p:cNvSpPr/>
          <p:nvPr/>
        </p:nvSpPr>
        <p:spPr>
          <a:xfrm>
            <a:off x="1382597" y="3679987"/>
            <a:ext cx="9426806" cy="142441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dirty="0">
                <a:effectLst>
                  <a:outerShdw blurRad="38100" dist="38100" dir="2700000" algn="tl">
                    <a:srgbClr val="000000">
                      <a:alpha val="43137"/>
                    </a:srgbClr>
                  </a:outerShdw>
                </a:effectLst>
                <a:latin typeface="+mj-lt"/>
                <a:ea typeface="+mj-ea"/>
                <a:cs typeface="+mj-cs"/>
              </a:rPr>
              <a:t>Deben ser </a:t>
            </a:r>
            <a:r>
              <a:rPr lang="en-US" sz="4200" dirty="0" err="1">
                <a:effectLst>
                  <a:outerShdw blurRad="38100" dist="38100" dir="2700000" algn="tl">
                    <a:srgbClr val="000000">
                      <a:alpha val="43137"/>
                    </a:srgbClr>
                  </a:outerShdw>
                </a:effectLst>
                <a:latin typeface="+mj-lt"/>
                <a:ea typeface="+mj-ea"/>
                <a:cs typeface="+mj-cs"/>
              </a:rPr>
              <a:t>utilizadas</a:t>
            </a:r>
            <a:r>
              <a:rPr lang="en-US" sz="4200" dirty="0">
                <a:effectLst>
                  <a:outerShdw blurRad="38100" dist="38100" dir="2700000" algn="tl">
                    <a:srgbClr val="000000">
                      <a:alpha val="43137"/>
                    </a:srgbClr>
                  </a:outerShdw>
                </a:effectLst>
                <a:latin typeface="+mj-lt"/>
                <a:ea typeface="+mj-ea"/>
                <a:cs typeface="+mj-cs"/>
              </a:rPr>
              <a:t> por </a:t>
            </a:r>
            <a:r>
              <a:rPr lang="en-US" sz="4200" dirty="0" err="1">
                <a:effectLst>
                  <a:outerShdw blurRad="38100" dist="38100" dir="2700000" algn="tl">
                    <a:srgbClr val="000000">
                      <a:alpha val="43137"/>
                    </a:srgbClr>
                  </a:outerShdw>
                </a:effectLst>
                <a:latin typeface="+mj-lt"/>
                <a:ea typeface="+mj-ea"/>
                <a:cs typeface="+mj-cs"/>
              </a:rPr>
              <a:t>expertos</a:t>
            </a:r>
            <a:r>
              <a:rPr lang="en-US" sz="4200" dirty="0">
                <a:effectLst>
                  <a:outerShdw blurRad="38100" dist="38100" dir="2700000" algn="tl">
                    <a:srgbClr val="000000">
                      <a:alpha val="43137"/>
                    </a:srgbClr>
                  </a:outerShdw>
                </a:effectLst>
                <a:latin typeface="+mj-lt"/>
                <a:ea typeface="+mj-ea"/>
                <a:cs typeface="+mj-cs"/>
              </a:rPr>
              <a:t> </a:t>
            </a:r>
            <a:r>
              <a:rPr lang="en-US" sz="4200" dirty="0" err="1">
                <a:effectLst>
                  <a:outerShdw blurRad="38100" dist="38100" dir="2700000" algn="tl">
                    <a:srgbClr val="000000">
                      <a:alpha val="43137"/>
                    </a:srgbClr>
                  </a:outerShdw>
                </a:effectLst>
                <a:latin typeface="+mj-lt"/>
                <a:ea typeface="+mj-ea"/>
                <a:cs typeface="+mj-cs"/>
              </a:rPr>
              <a:t>debidamente</a:t>
            </a:r>
            <a:r>
              <a:rPr lang="en-US" sz="4200" dirty="0">
                <a:effectLst>
                  <a:outerShdw blurRad="38100" dist="38100" dir="2700000" algn="tl">
                    <a:srgbClr val="000000">
                      <a:alpha val="43137"/>
                    </a:srgbClr>
                  </a:outerShdw>
                </a:effectLst>
                <a:latin typeface="+mj-lt"/>
                <a:ea typeface="+mj-ea"/>
                <a:cs typeface="+mj-cs"/>
              </a:rPr>
              <a:t> </a:t>
            </a:r>
            <a:r>
              <a:rPr lang="en-US" sz="4200" dirty="0" err="1">
                <a:effectLst>
                  <a:outerShdw blurRad="38100" dist="38100" dir="2700000" algn="tl">
                    <a:srgbClr val="000000">
                      <a:alpha val="43137"/>
                    </a:srgbClr>
                  </a:outerShdw>
                </a:effectLst>
                <a:latin typeface="+mj-lt"/>
                <a:ea typeface="+mj-ea"/>
                <a:cs typeface="+mj-cs"/>
              </a:rPr>
              <a:t>formados</a:t>
            </a:r>
            <a:r>
              <a:rPr lang="en-US" sz="4200" dirty="0">
                <a:effectLst>
                  <a:outerShdw blurRad="38100" dist="38100" dir="2700000" algn="tl">
                    <a:srgbClr val="000000">
                      <a:alpha val="43137"/>
                    </a:srgbClr>
                  </a:outerShdw>
                </a:effectLst>
                <a:latin typeface="+mj-lt"/>
                <a:ea typeface="+mj-ea"/>
                <a:cs typeface="+mj-cs"/>
              </a:rPr>
              <a:t> y </a:t>
            </a:r>
            <a:r>
              <a:rPr lang="en-US" sz="4200" dirty="0" err="1">
                <a:effectLst>
                  <a:outerShdw blurRad="38100" dist="38100" dir="2700000" algn="tl">
                    <a:srgbClr val="000000">
                      <a:alpha val="43137"/>
                    </a:srgbClr>
                  </a:outerShdw>
                </a:effectLst>
                <a:latin typeface="+mj-lt"/>
                <a:ea typeface="+mj-ea"/>
                <a:cs typeface="+mj-cs"/>
              </a:rPr>
              <a:t>concienciados</a:t>
            </a:r>
            <a:endParaRPr lang="en-US" sz="4200" dirty="0">
              <a:effectLst>
                <a:outerShdw blurRad="38100" dist="38100" dir="2700000" algn="tl">
                  <a:srgbClr val="000000">
                    <a:alpha val="43137"/>
                  </a:srgbClr>
                </a:outerShdw>
              </a:effectLst>
              <a:latin typeface="+mj-lt"/>
              <a:ea typeface="+mj-ea"/>
              <a:cs typeface="+mj-cs"/>
            </a:endParaRPr>
          </a:p>
        </p:txBody>
      </p:sp>
      <p:grpSp>
        <p:nvGrpSpPr>
          <p:cNvPr id="8" name="Group 7">
            <a:extLst>
              <a:ext uri="{FF2B5EF4-FFF2-40B4-BE49-F238E27FC236}">
                <a16:creationId xmlns="" xmlns:a16="http://schemas.microsoft.com/office/drawing/2014/main" id="{A593CEE4-E162-4607-B41F-8B5C94E932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540045" y="919232"/>
            <a:ext cx="3111910" cy="2465933"/>
            <a:chOff x="7807230" y="2012810"/>
            <a:chExt cx="3251252" cy="3459865"/>
          </a:xfrm>
        </p:grpSpPr>
        <p:sp>
          <p:nvSpPr>
            <p:cNvPr id="9" name="Rectangle 8">
              <a:extLst>
                <a:ext uri="{FF2B5EF4-FFF2-40B4-BE49-F238E27FC236}">
                  <a16:creationId xmlns="" xmlns:a16="http://schemas.microsoft.com/office/drawing/2014/main" id="{97E1F1E4-E1B9-4F6B-8BBD-652E55B3CA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4E1974EC-8A03-40D1-9A4E-9F2ABEF0ED8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4C4C4C"/>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 xmlns:a16="http://schemas.microsoft.com/office/drawing/2014/main" id="{2DAED695-BDE2-495D-B051-6580B91178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00692" y="1077778"/>
            <a:ext cx="2790616" cy="2148840"/>
          </a:xfrm>
          <a:prstGeom prst="rect">
            <a:avLst/>
          </a:prstGeom>
          <a:solidFill>
            <a:srgbClr val="FFFFFE"/>
          </a:solidFill>
          <a:ln w="6350">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 xmlns:a16="http://schemas.microsoft.com/office/drawing/2014/main" id="{3E67F370-1AD8-495B-A2BC-5C4AEB9420C5}"/>
              </a:ext>
            </a:extLst>
          </p:cNvPr>
          <p:cNvPicPr>
            <a:picLocks noChangeAspect="1"/>
          </p:cNvPicPr>
          <p:nvPr/>
        </p:nvPicPr>
        <p:blipFill rotWithShape="1">
          <a:blip r:embed="rId2" cstate="print"/>
          <a:srcRect l="1871" r="1264" b="-2"/>
          <a:stretch/>
        </p:blipFill>
        <p:spPr>
          <a:xfrm>
            <a:off x="4861560" y="1237798"/>
            <a:ext cx="2468880" cy="1828800"/>
          </a:xfrm>
          <a:prstGeom prst="rect">
            <a:avLst/>
          </a:prstGeom>
        </p:spPr>
      </p:pic>
      <p:cxnSp>
        <p:nvCxnSpPr>
          <p:cNvPr id="14" name="Straight Connector 13">
            <a:extLst>
              <a:ext uri="{FF2B5EF4-FFF2-40B4-BE49-F238E27FC236}">
                <a16:creationId xmlns="" xmlns:a16="http://schemas.microsoft.com/office/drawing/2014/main" id="{9AD20FE8-ED02-4CDE-83B1-A1436305C3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75960" y="5277717"/>
            <a:ext cx="640080" cy="0"/>
          </a:xfrm>
          <a:prstGeom prst="line">
            <a:avLst/>
          </a:prstGeom>
          <a:ln w="28575">
            <a:solidFill>
              <a:srgbClr val="FEF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64537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39788209-BF23-4606-B62F-B38738F7A332}"/>
              </a:ext>
            </a:extLst>
          </p:cNvPr>
          <p:cNvSpPr/>
          <p:nvPr/>
        </p:nvSpPr>
        <p:spPr>
          <a:xfrm>
            <a:off x="3048000" y="2566168"/>
            <a:ext cx="6096000" cy="1725665"/>
          </a:xfrm>
          <a:prstGeom prst="rect">
            <a:avLst/>
          </a:prstGeom>
        </p:spPr>
        <p:txBody>
          <a:bodyPr>
            <a:spAutoFit/>
          </a:bodyPr>
          <a:lstStyle/>
          <a:p>
            <a:pPr>
              <a:lnSpc>
                <a:spcPct val="107000"/>
              </a:lnSpc>
              <a:spcBef>
                <a:spcPts val="1200"/>
              </a:spcBef>
              <a:spcAft>
                <a:spcPts val="0"/>
              </a:spcAft>
            </a:pPr>
            <a:r>
              <a:rPr lang="es-ES"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Agradecimientos</a:t>
            </a: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Los autores de este estudio quieren agradecer especialmente su colaboración al Dr. Juan José Pérez Lázaro y a la Dr. Rosa Miñarro del Moral por su ayuda y orientación en la realización de este estudio.</a:t>
            </a:r>
          </a:p>
        </p:txBody>
      </p:sp>
    </p:spTree>
    <p:extLst>
      <p:ext uri="{BB962C8B-B14F-4D97-AF65-F5344CB8AC3E}">
        <p14:creationId xmlns="" xmlns:p14="http://schemas.microsoft.com/office/powerpoint/2010/main" val="394543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3C741702-30AB-4E33-AA1A-9DC6C25D190D}"/>
              </a:ext>
            </a:extLst>
          </p:cNvPr>
          <p:cNvPicPr>
            <a:picLocks noChangeAspect="1"/>
          </p:cNvPicPr>
          <p:nvPr/>
        </p:nvPicPr>
        <p:blipFill>
          <a:blip r:embed="rId3" cstate="print"/>
          <a:stretch>
            <a:fillRect/>
          </a:stretch>
        </p:blipFill>
        <p:spPr>
          <a:xfrm>
            <a:off x="-981918" y="-1"/>
            <a:ext cx="13935918" cy="6967959"/>
          </a:xfrm>
          <a:prstGeom prst="rect">
            <a:avLst/>
          </a:prstGeom>
        </p:spPr>
      </p:pic>
    </p:spTree>
    <p:extLst>
      <p:ext uri="{BB962C8B-B14F-4D97-AF65-F5344CB8AC3E}">
        <p14:creationId xmlns="" xmlns:p14="http://schemas.microsoft.com/office/powerpoint/2010/main" val="2712725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sultado de imagen de bibliografÃ­a">
            <a:extLst>
              <a:ext uri="{FF2B5EF4-FFF2-40B4-BE49-F238E27FC236}">
                <a16:creationId xmlns="" xmlns:a16="http://schemas.microsoft.com/office/drawing/2014/main" id="{2474678D-19A0-4A9F-9F7C-6F3DDA429C56}"/>
              </a:ext>
            </a:extLst>
          </p:cNvPr>
          <p:cNvPicPr>
            <a:picLocks noChangeAspect="1" noChangeArrowheads="1"/>
          </p:cNvPicPr>
          <p:nvPr/>
        </p:nvPicPr>
        <p:blipFill>
          <a:blip r:embed="rId3" cstate="print">
            <a:alphaModFix amt="25000"/>
            <a:extLst>
              <a:ext uri="{28A0092B-C50C-407E-A947-70E740481C1C}">
                <a14:useLocalDpi xmlns="" xmlns:a14="http://schemas.microsoft.com/office/drawing/2010/main" val="0"/>
              </a:ext>
            </a:extLst>
          </a:blip>
          <a:srcRect/>
          <a:stretch>
            <a:fillRect/>
          </a:stretch>
        </p:blipFill>
        <p:spPr bwMode="auto">
          <a:xfrm>
            <a:off x="-827313" y="0"/>
            <a:ext cx="13019314" cy="80118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ángulo 3">
            <a:extLst>
              <a:ext uri="{FF2B5EF4-FFF2-40B4-BE49-F238E27FC236}">
                <a16:creationId xmlns="" xmlns:a16="http://schemas.microsoft.com/office/drawing/2014/main" id="{FA9F9B15-AE56-43B1-8E7A-6419ECB42155}"/>
              </a:ext>
            </a:extLst>
          </p:cNvPr>
          <p:cNvSpPr/>
          <p:nvPr/>
        </p:nvSpPr>
        <p:spPr>
          <a:xfrm>
            <a:off x="196169" y="28758"/>
            <a:ext cx="8555945" cy="6829242"/>
          </a:xfrm>
          <a:prstGeom prst="rect">
            <a:avLst/>
          </a:prstGeom>
        </p:spPr>
        <p:txBody>
          <a:bodyPr wrap="square">
            <a:spAutoFit/>
          </a:bodyPr>
          <a:lstStyle/>
          <a:p>
            <a:pPr marL="406400" indent="-406400">
              <a:lnSpc>
                <a:spcPct val="120000"/>
              </a:lnSpc>
              <a:spcAft>
                <a:spcPts val="700"/>
              </a:spcAft>
            </a:pPr>
            <a:r>
              <a:rPr lang="en-GB" sz="1400" dirty="0">
                <a:latin typeface="+mj-lt"/>
                <a:ea typeface="Calibri" panose="020F0502020204030204" pitchFamily="34" charset="0"/>
                <a:cs typeface="Times New Roman" panose="02020603050405020304" pitchFamily="18" charset="0"/>
              </a:rPr>
              <a:t>1. 	Ash JS, Berg M, </a:t>
            </a:r>
            <a:r>
              <a:rPr lang="en-GB" sz="1400" dirty="0" err="1">
                <a:latin typeface="+mj-lt"/>
                <a:ea typeface="Calibri" panose="020F0502020204030204" pitchFamily="34" charset="0"/>
                <a:cs typeface="Times New Roman" panose="02020603050405020304" pitchFamily="18" charset="0"/>
              </a:rPr>
              <a:t>Coiera</a:t>
            </a:r>
            <a:r>
              <a:rPr lang="en-GB" sz="1400" dirty="0">
                <a:latin typeface="+mj-lt"/>
                <a:ea typeface="Calibri" panose="020F0502020204030204" pitchFamily="34" charset="0"/>
                <a:cs typeface="Times New Roman" panose="02020603050405020304" pitchFamily="18" charset="0"/>
              </a:rPr>
              <a:t> E. Some Unintended Consequences of Information Technology in Health Care: The Nature of Patient Care Information System-related Errors. </a:t>
            </a:r>
            <a:r>
              <a:rPr lang="es-ES" sz="1400" dirty="0">
                <a:latin typeface="+mj-lt"/>
                <a:ea typeface="Calibri" panose="020F0502020204030204" pitchFamily="34" charset="0"/>
                <a:cs typeface="Times New Roman" panose="02020603050405020304" pitchFamily="18" charset="0"/>
              </a:rPr>
              <a:t>J Am </a:t>
            </a:r>
            <a:r>
              <a:rPr lang="es-ES" sz="1400" dirty="0" err="1">
                <a:latin typeface="+mj-lt"/>
                <a:ea typeface="Calibri" panose="020F0502020204030204" pitchFamily="34" charset="0"/>
                <a:cs typeface="Times New Roman" panose="02020603050405020304" pitchFamily="18" charset="0"/>
              </a:rPr>
              <a:t>Med</a:t>
            </a:r>
            <a:r>
              <a:rPr lang="es-ES" sz="1400" dirty="0">
                <a:latin typeface="+mj-lt"/>
                <a:ea typeface="Calibri" panose="020F0502020204030204" pitchFamily="34" charset="0"/>
                <a:cs typeface="Times New Roman" panose="02020603050405020304" pitchFamily="18" charset="0"/>
              </a:rPr>
              <a:t> </a:t>
            </a:r>
            <a:r>
              <a:rPr lang="es-ES" sz="1400" dirty="0" err="1">
                <a:latin typeface="+mj-lt"/>
                <a:ea typeface="Calibri" panose="020F0502020204030204" pitchFamily="34" charset="0"/>
                <a:cs typeface="Times New Roman" panose="02020603050405020304" pitchFamily="18" charset="0"/>
              </a:rPr>
              <a:t>Informatics</a:t>
            </a:r>
            <a:r>
              <a:rPr lang="es-ES" sz="1400" dirty="0">
                <a:latin typeface="+mj-lt"/>
                <a:ea typeface="Calibri" panose="020F0502020204030204" pitchFamily="34" charset="0"/>
                <a:cs typeface="Times New Roman" panose="02020603050405020304" pitchFamily="18" charset="0"/>
              </a:rPr>
              <a:t> </a:t>
            </a:r>
            <a:r>
              <a:rPr lang="es-ES" sz="1400" dirty="0" err="1">
                <a:latin typeface="+mj-lt"/>
                <a:ea typeface="Calibri" panose="020F0502020204030204" pitchFamily="34" charset="0"/>
                <a:cs typeface="Times New Roman" panose="02020603050405020304" pitchFamily="18" charset="0"/>
              </a:rPr>
              <a:t>Assoc</a:t>
            </a:r>
            <a:r>
              <a:rPr lang="es-ES" sz="1400" dirty="0">
                <a:latin typeface="+mj-lt"/>
                <a:ea typeface="Calibri" panose="020F0502020204030204" pitchFamily="34" charset="0"/>
                <a:cs typeface="Times New Roman" panose="02020603050405020304" pitchFamily="18" charset="0"/>
              </a:rPr>
              <a:t>. 2004;11(2):104–12. </a:t>
            </a:r>
            <a:endParaRPr lang="es-ES" sz="1400" dirty="0">
              <a:effectLst/>
              <a:latin typeface="+mj-lt"/>
              <a:ea typeface="Calibri" panose="020F0502020204030204" pitchFamily="34" charset="0"/>
              <a:cs typeface="Times New Roman" panose="02020603050405020304" pitchFamily="18" charset="0"/>
            </a:endParaRPr>
          </a:p>
          <a:p>
            <a:pPr marL="406400" indent="-406400">
              <a:lnSpc>
                <a:spcPct val="120000"/>
              </a:lnSpc>
              <a:spcAft>
                <a:spcPts val="700"/>
              </a:spcAft>
            </a:pPr>
            <a:r>
              <a:rPr lang="es-ES" sz="1400" dirty="0">
                <a:latin typeface="+mj-lt"/>
                <a:ea typeface="Calibri" panose="020F0502020204030204" pitchFamily="34" charset="0"/>
                <a:cs typeface="Times New Roman" panose="02020603050405020304" pitchFamily="18" charset="0"/>
              </a:rPr>
              <a:t>2. 	J. E. P. Señalan que ningún sistema avisa de alergias tras la muerte de un paciente [Internet]. </a:t>
            </a:r>
            <a:r>
              <a:rPr lang="en-GB" sz="1400" dirty="0">
                <a:latin typeface="+mj-lt"/>
                <a:ea typeface="Calibri" panose="020F0502020204030204" pitchFamily="34" charset="0"/>
                <a:cs typeface="Times New Roman" panose="02020603050405020304" pitchFamily="18" charset="0"/>
              </a:rPr>
              <a:t>IDEAL. 2017 [cited 2018 Mar 21]. Available from: http://www.ideal.es/jaen/jaen/201704/11/senalan-ningun-sistema-avisa-20170411135026.html</a:t>
            </a:r>
            <a:endParaRPr lang="es-ES" sz="1400" dirty="0">
              <a:effectLst/>
              <a:latin typeface="+mj-lt"/>
              <a:ea typeface="Calibri" panose="020F0502020204030204" pitchFamily="34" charset="0"/>
              <a:cs typeface="Times New Roman" panose="02020603050405020304" pitchFamily="18" charset="0"/>
            </a:endParaRPr>
          </a:p>
          <a:p>
            <a:pPr marL="406400" indent="-406400">
              <a:lnSpc>
                <a:spcPct val="120000"/>
              </a:lnSpc>
              <a:spcAft>
                <a:spcPts val="700"/>
              </a:spcAft>
            </a:pPr>
            <a:r>
              <a:rPr lang="en-GB" sz="1400" dirty="0">
                <a:latin typeface="+mj-lt"/>
                <a:ea typeface="Calibri" panose="020F0502020204030204" pitchFamily="34" charset="0"/>
                <a:cs typeface="Times New Roman" panose="02020603050405020304" pitchFamily="18" charset="0"/>
              </a:rPr>
              <a:t>3. 	</a:t>
            </a:r>
            <a:r>
              <a:rPr lang="en-GB" sz="1400" dirty="0" err="1">
                <a:latin typeface="+mj-lt"/>
                <a:ea typeface="Calibri" panose="020F0502020204030204" pitchFamily="34" charset="0"/>
                <a:cs typeface="Times New Roman" panose="02020603050405020304" pitchFamily="18" charset="0"/>
              </a:rPr>
              <a:t>Magrabi</a:t>
            </a:r>
            <a:r>
              <a:rPr lang="en-GB" sz="1400" dirty="0">
                <a:latin typeface="+mj-lt"/>
                <a:ea typeface="Calibri" panose="020F0502020204030204" pitchFamily="34" charset="0"/>
                <a:cs typeface="Times New Roman" panose="02020603050405020304" pitchFamily="18" charset="0"/>
              </a:rPr>
              <a:t> F, Baker M, Sinha I, Ong MS, Harrison S, Kidd MR, et al. Clinical safety of </a:t>
            </a:r>
            <a:r>
              <a:rPr lang="en-GB" sz="1400" dirty="0" err="1">
                <a:latin typeface="+mj-lt"/>
                <a:ea typeface="Calibri" panose="020F0502020204030204" pitchFamily="34" charset="0"/>
                <a:cs typeface="Times New Roman" panose="02020603050405020304" pitchFamily="18" charset="0"/>
              </a:rPr>
              <a:t>england’s</a:t>
            </a:r>
            <a:r>
              <a:rPr lang="en-GB" sz="1400" dirty="0">
                <a:latin typeface="+mj-lt"/>
                <a:ea typeface="Calibri" panose="020F0502020204030204" pitchFamily="34" charset="0"/>
                <a:cs typeface="Times New Roman" panose="02020603050405020304" pitchFamily="18" charset="0"/>
              </a:rPr>
              <a:t> national programme for IT: A retrospective analysis of all reported safety events 2005 to 2011. Int J Med Inform [Internet]. 2015;84(3):198–206. Available from: http://dx.doi.org/10.1016/j.ijmedinf.2014.12.003</a:t>
            </a:r>
            <a:endParaRPr lang="es-ES" sz="1400" dirty="0">
              <a:effectLst/>
              <a:latin typeface="+mj-lt"/>
              <a:ea typeface="Calibri" panose="020F0502020204030204" pitchFamily="34" charset="0"/>
              <a:cs typeface="Times New Roman" panose="02020603050405020304" pitchFamily="18" charset="0"/>
            </a:endParaRPr>
          </a:p>
          <a:p>
            <a:pPr marL="406400" indent="-406400">
              <a:lnSpc>
                <a:spcPct val="120000"/>
              </a:lnSpc>
              <a:spcAft>
                <a:spcPts val="700"/>
              </a:spcAft>
            </a:pPr>
            <a:r>
              <a:rPr lang="en-GB" sz="1400" dirty="0">
                <a:latin typeface="+mj-lt"/>
                <a:ea typeface="Calibri" panose="020F0502020204030204" pitchFamily="34" charset="0"/>
                <a:cs typeface="Times New Roman" panose="02020603050405020304" pitchFamily="18" charset="0"/>
              </a:rPr>
              <a:t>4. 	</a:t>
            </a:r>
            <a:r>
              <a:rPr lang="en-GB" sz="1400" dirty="0" err="1">
                <a:latin typeface="+mj-lt"/>
                <a:ea typeface="Calibri" panose="020F0502020204030204" pitchFamily="34" charset="0"/>
                <a:cs typeface="Times New Roman" panose="02020603050405020304" pitchFamily="18" charset="0"/>
              </a:rPr>
              <a:t>Magrabi</a:t>
            </a:r>
            <a:r>
              <a:rPr lang="en-GB" sz="1400" dirty="0">
                <a:latin typeface="+mj-lt"/>
                <a:ea typeface="Calibri" panose="020F0502020204030204" pitchFamily="34" charset="0"/>
                <a:cs typeface="Times New Roman" panose="02020603050405020304" pitchFamily="18" charset="0"/>
              </a:rPr>
              <a:t> F, Ong MS, Runciman W, </a:t>
            </a:r>
            <a:r>
              <a:rPr lang="en-GB" sz="1400" dirty="0" err="1">
                <a:latin typeface="+mj-lt"/>
                <a:ea typeface="Calibri" panose="020F0502020204030204" pitchFamily="34" charset="0"/>
                <a:cs typeface="Times New Roman" panose="02020603050405020304" pitchFamily="18" charset="0"/>
              </a:rPr>
              <a:t>Coiera</a:t>
            </a:r>
            <a:r>
              <a:rPr lang="en-GB" sz="1400" dirty="0">
                <a:latin typeface="+mj-lt"/>
                <a:ea typeface="Calibri" panose="020F0502020204030204" pitchFamily="34" charset="0"/>
                <a:cs typeface="Times New Roman" panose="02020603050405020304" pitchFamily="18" charset="0"/>
              </a:rPr>
              <a:t> E. An analysis of computer-related patient safety incidents to inform the development of a classification. J Am Med Informatics Assoc. 2010;17(6):663–70. </a:t>
            </a:r>
            <a:endParaRPr lang="es-ES" sz="1400" dirty="0">
              <a:effectLst/>
              <a:latin typeface="+mj-lt"/>
              <a:ea typeface="Calibri" panose="020F0502020204030204" pitchFamily="34" charset="0"/>
              <a:cs typeface="Times New Roman" panose="02020603050405020304" pitchFamily="18" charset="0"/>
            </a:endParaRPr>
          </a:p>
          <a:p>
            <a:pPr marL="406400" indent="-406400">
              <a:lnSpc>
                <a:spcPct val="120000"/>
              </a:lnSpc>
              <a:spcAft>
                <a:spcPts val="700"/>
              </a:spcAft>
            </a:pPr>
            <a:r>
              <a:rPr lang="en-GB" sz="1400" dirty="0">
                <a:latin typeface="+mj-lt"/>
                <a:ea typeface="Calibri" panose="020F0502020204030204" pitchFamily="34" charset="0"/>
                <a:cs typeface="Times New Roman" panose="02020603050405020304" pitchFamily="18" charset="0"/>
              </a:rPr>
              <a:t>5. 	Weiner JP, </a:t>
            </a:r>
            <a:r>
              <a:rPr lang="en-GB" sz="1400" dirty="0" err="1">
                <a:latin typeface="+mj-lt"/>
                <a:ea typeface="Calibri" panose="020F0502020204030204" pitchFamily="34" charset="0"/>
                <a:cs typeface="Times New Roman" panose="02020603050405020304" pitchFamily="18" charset="0"/>
              </a:rPr>
              <a:t>Kfuri</a:t>
            </a:r>
            <a:r>
              <a:rPr lang="en-GB" sz="1400" dirty="0">
                <a:latin typeface="+mj-lt"/>
                <a:ea typeface="Calibri" panose="020F0502020204030204" pitchFamily="34" charset="0"/>
                <a:cs typeface="Times New Roman" panose="02020603050405020304" pitchFamily="18" charset="0"/>
              </a:rPr>
              <a:t> T, Chan K, Fowles JB. “e-Iatrogenesis”: The Most Critical Unintended Consequence of CPOE and other HIT. J Am Med Informatics Assoc. 2007;14(3):387–8. </a:t>
            </a:r>
            <a:endParaRPr lang="es-ES" sz="1400" dirty="0">
              <a:effectLst/>
              <a:latin typeface="+mj-lt"/>
              <a:ea typeface="Calibri" panose="020F0502020204030204" pitchFamily="34" charset="0"/>
              <a:cs typeface="Times New Roman" panose="02020603050405020304" pitchFamily="18" charset="0"/>
            </a:endParaRPr>
          </a:p>
          <a:p>
            <a:pPr marL="406400" indent="-406400">
              <a:lnSpc>
                <a:spcPct val="120000"/>
              </a:lnSpc>
              <a:spcAft>
                <a:spcPts val="700"/>
              </a:spcAft>
            </a:pPr>
            <a:r>
              <a:rPr lang="en-GB" sz="1400" dirty="0">
                <a:latin typeface="+mj-lt"/>
                <a:ea typeface="Calibri" panose="020F0502020204030204" pitchFamily="34" charset="0"/>
                <a:cs typeface="Times New Roman" panose="02020603050405020304" pitchFamily="18" charset="0"/>
              </a:rPr>
              <a:t>6. 	Adams K, Howe J, Fong A, </a:t>
            </a:r>
            <a:r>
              <a:rPr lang="en-GB" sz="1400" dirty="0" err="1">
                <a:latin typeface="+mj-lt"/>
                <a:ea typeface="Calibri" panose="020F0502020204030204" pitchFamily="34" charset="0"/>
                <a:cs typeface="Times New Roman" panose="02020603050405020304" pitchFamily="18" charset="0"/>
              </a:rPr>
              <a:t>Puthumana</a:t>
            </a:r>
            <a:r>
              <a:rPr lang="en-GB" sz="1400" dirty="0">
                <a:latin typeface="+mj-lt"/>
                <a:ea typeface="Calibri" panose="020F0502020204030204" pitchFamily="34" charset="0"/>
                <a:cs typeface="Times New Roman" panose="02020603050405020304" pitchFamily="18" charset="0"/>
              </a:rPr>
              <a:t> J, Kellogg K, Gaunt M, et al. An Analysis of Patient Safety Incident Reports Associated with Electronic Health Record Interoperability. </a:t>
            </a:r>
            <a:r>
              <a:rPr lang="en-GB" sz="1400" dirty="0" err="1">
                <a:latin typeface="+mj-lt"/>
                <a:ea typeface="Calibri" panose="020F0502020204030204" pitchFamily="34" charset="0"/>
                <a:cs typeface="Times New Roman" panose="02020603050405020304" pitchFamily="18" charset="0"/>
              </a:rPr>
              <a:t>Appl</a:t>
            </a:r>
            <a:r>
              <a:rPr lang="en-GB" sz="1400" dirty="0">
                <a:latin typeface="+mj-lt"/>
                <a:ea typeface="Calibri" panose="020F0502020204030204" pitchFamily="34" charset="0"/>
                <a:cs typeface="Times New Roman" panose="02020603050405020304" pitchFamily="18" charset="0"/>
              </a:rPr>
              <a:t> Clin Inform. 2017;08(02):593–602. </a:t>
            </a:r>
            <a:endParaRPr lang="es-ES" sz="1400" dirty="0">
              <a:effectLst/>
              <a:latin typeface="+mj-lt"/>
              <a:ea typeface="Calibri" panose="020F0502020204030204" pitchFamily="34" charset="0"/>
              <a:cs typeface="Times New Roman" panose="02020603050405020304" pitchFamily="18" charset="0"/>
            </a:endParaRPr>
          </a:p>
          <a:p>
            <a:pPr marL="406400" indent="-406400">
              <a:lnSpc>
                <a:spcPct val="120000"/>
              </a:lnSpc>
              <a:spcAft>
                <a:spcPts val="700"/>
              </a:spcAft>
            </a:pPr>
            <a:r>
              <a:rPr lang="en-GB" sz="1400" dirty="0">
                <a:latin typeface="+mj-lt"/>
                <a:ea typeface="Calibri" panose="020F0502020204030204" pitchFamily="34" charset="0"/>
                <a:cs typeface="Times New Roman" panose="02020603050405020304" pitchFamily="18" charset="0"/>
              </a:rPr>
              <a:t>7. 	Kim MO, </a:t>
            </a:r>
            <a:r>
              <a:rPr lang="en-GB" sz="1400" dirty="0" err="1">
                <a:latin typeface="+mj-lt"/>
                <a:ea typeface="Calibri" panose="020F0502020204030204" pitchFamily="34" charset="0"/>
                <a:cs typeface="Times New Roman" panose="02020603050405020304" pitchFamily="18" charset="0"/>
              </a:rPr>
              <a:t>Coiera</a:t>
            </a:r>
            <a:r>
              <a:rPr lang="en-GB" sz="1400" dirty="0">
                <a:latin typeface="+mj-lt"/>
                <a:ea typeface="Calibri" panose="020F0502020204030204" pitchFamily="34" charset="0"/>
                <a:cs typeface="Times New Roman" panose="02020603050405020304" pitchFamily="18" charset="0"/>
              </a:rPr>
              <a:t> E, </a:t>
            </a:r>
            <a:r>
              <a:rPr lang="en-GB" sz="1400" dirty="0" err="1">
                <a:latin typeface="+mj-lt"/>
                <a:ea typeface="Calibri" panose="020F0502020204030204" pitchFamily="34" charset="0"/>
                <a:cs typeface="Times New Roman" panose="02020603050405020304" pitchFamily="18" charset="0"/>
              </a:rPr>
              <a:t>Magrabi</a:t>
            </a:r>
            <a:r>
              <a:rPr lang="en-GB" sz="1400" dirty="0">
                <a:latin typeface="+mj-lt"/>
                <a:ea typeface="Calibri" panose="020F0502020204030204" pitchFamily="34" charset="0"/>
                <a:cs typeface="Times New Roman" panose="02020603050405020304" pitchFamily="18" charset="0"/>
              </a:rPr>
              <a:t> F. Problems with health information technology and their effects on care delivery and patient outcomes: A systematic review. 22nd </a:t>
            </a:r>
            <a:r>
              <a:rPr lang="en-GB" sz="1400" dirty="0" err="1">
                <a:latin typeface="+mj-lt"/>
                <a:ea typeface="Calibri" panose="020F0502020204030204" pitchFamily="34" charset="0"/>
                <a:cs typeface="Times New Roman" panose="02020603050405020304" pitchFamily="18" charset="0"/>
              </a:rPr>
              <a:t>Symp</a:t>
            </a:r>
            <a:r>
              <a:rPr lang="en-GB" sz="1400" dirty="0">
                <a:latin typeface="+mj-lt"/>
                <a:ea typeface="Calibri" panose="020F0502020204030204" pitchFamily="34" charset="0"/>
                <a:cs typeface="Times New Roman" panose="02020603050405020304" pitchFamily="18" charset="0"/>
              </a:rPr>
              <a:t> Phys Switch Arc. 2017;2017-Septe(2):246–60. </a:t>
            </a:r>
            <a:endParaRPr lang="es-ES" sz="1400" dirty="0">
              <a:effectLst/>
              <a:latin typeface="+mj-lt"/>
              <a:ea typeface="Calibri" panose="020F0502020204030204" pitchFamily="34" charset="0"/>
              <a:cs typeface="Times New Roman" panose="02020603050405020304" pitchFamily="18" charset="0"/>
            </a:endParaRPr>
          </a:p>
          <a:p>
            <a:pPr marL="406400" indent="-406400">
              <a:lnSpc>
                <a:spcPct val="120000"/>
              </a:lnSpc>
              <a:spcAft>
                <a:spcPts val="700"/>
              </a:spcAft>
            </a:pPr>
            <a:r>
              <a:rPr lang="en-GB" sz="1400" dirty="0">
                <a:latin typeface="+mj-lt"/>
                <a:ea typeface="Calibri" panose="020F0502020204030204" pitchFamily="34" charset="0"/>
                <a:cs typeface="Times New Roman" panose="02020603050405020304" pitchFamily="18" charset="0"/>
              </a:rPr>
              <a:t>8. 	</a:t>
            </a:r>
            <a:r>
              <a:rPr lang="en-GB" sz="1400" dirty="0" err="1">
                <a:latin typeface="+mj-lt"/>
                <a:ea typeface="Calibri" panose="020F0502020204030204" pitchFamily="34" charset="0"/>
                <a:cs typeface="Times New Roman" panose="02020603050405020304" pitchFamily="18" charset="0"/>
              </a:rPr>
              <a:t>Sittig</a:t>
            </a:r>
            <a:r>
              <a:rPr lang="en-GB" sz="1400" dirty="0">
                <a:latin typeface="+mj-lt"/>
                <a:ea typeface="Calibri" panose="020F0502020204030204" pitchFamily="34" charset="0"/>
                <a:cs typeface="Times New Roman" panose="02020603050405020304" pitchFamily="18" charset="0"/>
              </a:rPr>
              <a:t> DF, Singh H. Defining health information technology-related errors: New developments since to err is human. Arch Intern Med [Internet]. 2011; Available from: http://www.mendeley.com/research/defining-health-information-technologyrelated-errors-new-developments-since-err-human</a:t>
            </a:r>
            <a:endParaRPr lang="es-ES" sz="1400" dirty="0">
              <a:effectLst/>
              <a:latin typeface="+mj-lt"/>
              <a:ea typeface="Calibri" panose="020F0502020204030204" pitchFamily="34" charset="0"/>
              <a:cs typeface="Times New Roman" panose="02020603050405020304" pitchFamily="18" charset="0"/>
            </a:endParaRPr>
          </a:p>
          <a:p>
            <a:pPr marL="406400" indent="-406400">
              <a:lnSpc>
                <a:spcPct val="120000"/>
              </a:lnSpc>
              <a:spcAft>
                <a:spcPts val="700"/>
              </a:spcAft>
            </a:pPr>
            <a:r>
              <a:rPr lang="en-GB" sz="1400" dirty="0">
                <a:latin typeface="+mj-lt"/>
                <a:ea typeface="Calibri" panose="020F0502020204030204" pitchFamily="34" charset="0"/>
                <a:cs typeface="Times New Roman" panose="02020603050405020304" pitchFamily="18" charset="0"/>
              </a:rPr>
              <a:t>9. 	Meeks DW, </a:t>
            </a:r>
            <a:r>
              <a:rPr lang="en-GB" sz="1400" dirty="0" err="1">
                <a:latin typeface="+mj-lt"/>
                <a:ea typeface="Calibri" panose="020F0502020204030204" pitchFamily="34" charset="0"/>
                <a:cs typeface="Times New Roman" panose="02020603050405020304" pitchFamily="18" charset="0"/>
              </a:rPr>
              <a:t>Takian</a:t>
            </a:r>
            <a:r>
              <a:rPr lang="en-GB" sz="1400" dirty="0">
                <a:latin typeface="+mj-lt"/>
                <a:ea typeface="Calibri" panose="020F0502020204030204" pitchFamily="34" charset="0"/>
                <a:cs typeface="Times New Roman" panose="02020603050405020304" pitchFamily="18" charset="0"/>
              </a:rPr>
              <a:t> A, </a:t>
            </a:r>
            <a:r>
              <a:rPr lang="en-GB" sz="1400" dirty="0" err="1">
                <a:latin typeface="+mj-lt"/>
                <a:ea typeface="Calibri" panose="020F0502020204030204" pitchFamily="34" charset="0"/>
                <a:cs typeface="Times New Roman" panose="02020603050405020304" pitchFamily="18" charset="0"/>
              </a:rPr>
              <a:t>Sittig</a:t>
            </a:r>
            <a:r>
              <a:rPr lang="en-GB" sz="1400" dirty="0">
                <a:latin typeface="+mj-lt"/>
                <a:ea typeface="Calibri" panose="020F0502020204030204" pitchFamily="34" charset="0"/>
                <a:cs typeface="Times New Roman" panose="02020603050405020304" pitchFamily="18" charset="0"/>
              </a:rPr>
              <a:t> DF, Singh H, Barber N. Exploring the sociotechnical intersection of patient safety and electronic health record implementation. J Am Med Informatics Assoc. 2014;21(E2). </a:t>
            </a:r>
            <a:endParaRPr lang="es-ES" sz="1400" dirty="0">
              <a:effectLst/>
              <a:latin typeface="+mj-lt"/>
              <a:ea typeface="Calibri" panose="020F0502020204030204" pitchFamily="34" charset="0"/>
              <a:cs typeface="Times New Roman" panose="02020603050405020304" pitchFamily="18" charset="0"/>
            </a:endParaRPr>
          </a:p>
          <a:p>
            <a:pPr marL="406400" indent="-406400">
              <a:lnSpc>
                <a:spcPct val="120000"/>
              </a:lnSpc>
              <a:spcAft>
                <a:spcPts val="700"/>
              </a:spcAft>
            </a:pPr>
            <a:r>
              <a:rPr lang="en-GB" sz="1400" dirty="0">
                <a:latin typeface="+mj-lt"/>
                <a:ea typeface="Calibri" panose="020F0502020204030204" pitchFamily="34" charset="0"/>
                <a:cs typeface="Times New Roman" panose="02020603050405020304" pitchFamily="18" charset="0"/>
              </a:rPr>
              <a:t>10. 	</a:t>
            </a:r>
            <a:r>
              <a:rPr lang="en-GB" sz="1400" dirty="0" err="1">
                <a:latin typeface="+mj-lt"/>
                <a:ea typeface="Calibri" panose="020F0502020204030204" pitchFamily="34" charset="0"/>
                <a:cs typeface="Times New Roman" panose="02020603050405020304" pitchFamily="18" charset="0"/>
              </a:rPr>
              <a:t>Magrabi</a:t>
            </a:r>
            <a:r>
              <a:rPr lang="en-GB" sz="1400" dirty="0">
                <a:latin typeface="+mj-lt"/>
                <a:ea typeface="Calibri" panose="020F0502020204030204" pitchFamily="34" charset="0"/>
                <a:cs typeface="Times New Roman" panose="02020603050405020304" pitchFamily="18" charset="0"/>
              </a:rPr>
              <a:t> F, Ong MS, Runciman W, </a:t>
            </a:r>
            <a:r>
              <a:rPr lang="en-GB" sz="1400" dirty="0" err="1">
                <a:latin typeface="+mj-lt"/>
                <a:ea typeface="Calibri" panose="020F0502020204030204" pitchFamily="34" charset="0"/>
                <a:cs typeface="Times New Roman" panose="02020603050405020304" pitchFamily="18" charset="0"/>
              </a:rPr>
              <a:t>Coiera</a:t>
            </a:r>
            <a:r>
              <a:rPr lang="en-GB" sz="1400" dirty="0">
                <a:latin typeface="+mj-lt"/>
                <a:ea typeface="Calibri" panose="020F0502020204030204" pitchFamily="34" charset="0"/>
                <a:cs typeface="Times New Roman" panose="02020603050405020304" pitchFamily="18" charset="0"/>
              </a:rPr>
              <a:t> E. Using FDA reports to inform a classification for health information technology safety problems. </a:t>
            </a:r>
            <a:r>
              <a:rPr lang="en-US" sz="1400" dirty="0">
                <a:latin typeface="+mj-lt"/>
                <a:ea typeface="Calibri" panose="020F0502020204030204" pitchFamily="34" charset="0"/>
                <a:cs typeface="Times New Roman" panose="02020603050405020304" pitchFamily="18" charset="0"/>
              </a:rPr>
              <a:t>J Am Med Informatics Assoc. 2012;19(HIT SAFETY PROBLEMS):45–53. </a:t>
            </a:r>
            <a:endParaRPr lang="es-E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172681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Decir gracias es bueno para la salud y el estado de Ã¡nimo.">
            <a:extLst>
              <a:ext uri="{FF2B5EF4-FFF2-40B4-BE49-F238E27FC236}">
                <a16:creationId xmlns="" xmlns:a16="http://schemas.microsoft.com/office/drawing/2014/main" id="{02BED0D6-A34D-4CF4-878F-E1064B5B26D1}"/>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924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2208A3FE-F9F9-44E1-894D-8DA30F4FD9ED}"/>
              </a:ext>
            </a:extLst>
          </p:cNvPr>
          <p:cNvSpPr/>
          <p:nvPr/>
        </p:nvSpPr>
        <p:spPr>
          <a:xfrm>
            <a:off x="3494647" y="3221474"/>
            <a:ext cx="8475397" cy="1862048"/>
          </a:xfrm>
          <a:prstGeom prst="rect">
            <a:avLst/>
          </a:prstGeom>
        </p:spPr>
        <p:txBody>
          <a:bodyPr wrap="none">
            <a:spAutoFit/>
          </a:bodyPr>
          <a:lstStyle/>
          <a:p>
            <a:r>
              <a:rPr lang="es-ES" sz="11500" i="1" dirty="0">
                <a:solidFill>
                  <a:schemeClr val="bg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e-</a:t>
            </a:r>
            <a:r>
              <a:rPr lang="es-ES" sz="11500" i="1" dirty="0" err="1">
                <a:solidFill>
                  <a:schemeClr val="bg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iatrogénesis</a:t>
            </a:r>
            <a:endParaRPr lang="es-ES" sz="11500" i="1" dirty="0">
              <a:solidFill>
                <a:schemeClr val="bg1"/>
              </a:solidFill>
              <a:effectLst>
                <a:outerShdw blurRad="38100" dist="38100" dir="2700000" algn="tl">
                  <a:srgbClr val="000000">
                    <a:alpha val="43137"/>
                  </a:srgbClr>
                </a:outerShdw>
              </a:effectLst>
              <a:latin typeface="+mj-lt"/>
            </a:endParaRPr>
          </a:p>
        </p:txBody>
      </p:sp>
      <p:sp>
        <p:nvSpPr>
          <p:cNvPr id="3" name="Rectángulo 2">
            <a:extLst>
              <a:ext uri="{FF2B5EF4-FFF2-40B4-BE49-F238E27FC236}">
                <a16:creationId xmlns="" xmlns:a16="http://schemas.microsoft.com/office/drawing/2014/main" id="{AFCB8464-1B03-4C9C-988D-B53B1638BEFC}"/>
              </a:ext>
            </a:extLst>
          </p:cNvPr>
          <p:cNvSpPr/>
          <p:nvPr/>
        </p:nvSpPr>
        <p:spPr>
          <a:xfrm>
            <a:off x="10548463" y="6056114"/>
            <a:ext cx="1196290" cy="369332"/>
          </a:xfrm>
          <a:prstGeom prst="rect">
            <a:avLst/>
          </a:prstGeom>
        </p:spPr>
        <p:txBody>
          <a:bodyPr wrap="none">
            <a:spAutoFit/>
          </a:bodyPr>
          <a:lstStyle/>
          <a:p>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Weiner J.P.</a:t>
            </a:r>
            <a:endParaRPr lang="es-ES" dirty="0">
              <a:solidFill>
                <a:schemeClr val="bg1"/>
              </a:solidFill>
            </a:endParaRPr>
          </a:p>
        </p:txBody>
      </p:sp>
    </p:spTree>
    <p:extLst>
      <p:ext uri="{BB962C8B-B14F-4D97-AF65-F5344CB8AC3E}">
        <p14:creationId xmlns="" xmlns:p14="http://schemas.microsoft.com/office/powerpoint/2010/main" val="173416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D16CDC3C-8CE0-4B76-B57A-ADC22804E66E}"/>
              </a:ext>
            </a:extLst>
          </p:cNvPr>
          <p:cNvPicPr>
            <a:picLocks noChangeAspect="1"/>
          </p:cNvPicPr>
          <p:nvPr/>
        </p:nvPicPr>
        <p:blipFill rotWithShape="1">
          <a:blip r:embed="rId3" cstate="print"/>
          <a:srcRect l="6355" r="6180" b="-3"/>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3074" name="Picture 2" descr="Resultado de imagen de RADIOLOGÃA">
            <a:extLst>
              <a:ext uri="{FF2B5EF4-FFF2-40B4-BE49-F238E27FC236}">
                <a16:creationId xmlns="" xmlns:a16="http://schemas.microsoft.com/office/drawing/2014/main" id="{0B325DB8-134D-49D5-9E29-B857EDC00DD0}"/>
              </a:ext>
            </a:extLst>
          </p:cNvPr>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2132" r="1" b="12896"/>
          <a:stretch/>
        </p:blipFill>
        <p:spPr bwMode="auto">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 xmlns:a14="http://schemas.microsoft.com/office/drawing/2010/main">
                <a:solidFill>
                  <a:srgbClr val="FFFFFF"/>
                </a:solidFill>
              </a14:hiddenFill>
            </a:ext>
          </a:extLst>
        </p:spPr>
      </p:pic>
      <p:pic>
        <p:nvPicPr>
          <p:cNvPr id="3" name="Imagen 2">
            <a:extLst>
              <a:ext uri="{FF2B5EF4-FFF2-40B4-BE49-F238E27FC236}">
                <a16:creationId xmlns="" xmlns:a16="http://schemas.microsoft.com/office/drawing/2014/main" id="{3D4628BA-B9DF-41A3-9271-954A038D97E6}"/>
              </a:ext>
            </a:extLst>
          </p:cNvPr>
          <p:cNvPicPr>
            <a:picLocks noChangeAspect="1"/>
          </p:cNvPicPr>
          <p:nvPr/>
        </p:nvPicPr>
        <p:blipFill rotWithShape="1">
          <a:blip r:embed="rId5" cstate="print"/>
          <a:srcRect r="3" b="5041"/>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
        <p:nvSpPr>
          <p:cNvPr id="4" name="Rectángulo 3">
            <a:extLst>
              <a:ext uri="{FF2B5EF4-FFF2-40B4-BE49-F238E27FC236}">
                <a16:creationId xmlns="" xmlns:a16="http://schemas.microsoft.com/office/drawing/2014/main" id="{0693F156-C0E2-49FE-A9F9-56D291CF486F}"/>
              </a:ext>
            </a:extLst>
          </p:cNvPr>
          <p:cNvSpPr/>
          <p:nvPr/>
        </p:nvSpPr>
        <p:spPr>
          <a:xfrm>
            <a:off x="11031991" y="6306745"/>
            <a:ext cx="1055097"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Adams K.</a:t>
            </a:r>
            <a:endParaRPr lang="es-ES" dirty="0"/>
          </a:p>
        </p:txBody>
      </p:sp>
    </p:spTree>
    <p:extLst>
      <p:ext uri="{BB962C8B-B14F-4D97-AF65-F5344CB8AC3E}">
        <p14:creationId xmlns="" xmlns:p14="http://schemas.microsoft.com/office/powerpoint/2010/main" val="419760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4315B39B-0F10-4D83-89D8-D7A01F8A252D}"/>
              </a:ext>
            </a:extLst>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0170" y="491490"/>
            <a:ext cx="9978390" cy="6080760"/>
          </a:xfrm>
          <a:prstGeom prst="rect">
            <a:avLst/>
          </a:prstGeom>
          <a:noFill/>
          <a:ln>
            <a:noFill/>
          </a:ln>
        </p:spPr>
      </p:pic>
    </p:spTree>
    <p:extLst>
      <p:ext uri="{BB962C8B-B14F-4D97-AF65-F5344CB8AC3E}">
        <p14:creationId xmlns="" xmlns:p14="http://schemas.microsoft.com/office/powerpoint/2010/main" val="147254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A2509F26-B5DC-4BA7-B476-4CB044237A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 xmlns:a16="http://schemas.microsoft.com/office/drawing/2014/main" id="{DB103EB1-B135-4526-B883-33228FC27F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Imagen 1" descr="Imagen que contiene captura de pantalla&#10;&#10;Descripción generada automáticamente">
            <a:extLst>
              <a:ext uri="{FF2B5EF4-FFF2-40B4-BE49-F238E27FC236}">
                <a16:creationId xmlns="" xmlns:a16="http://schemas.microsoft.com/office/drawing/2014/main" id="{19919F13-13E3-4D3D-B5C2-8CC6A7CFB452}"/>
              </a:ext>
            </a:extLst>
          </p:cNvPr>
          <p:cNvPicPr>
            <a:picLocks noChangeAspect="1"/>
          </p:cNvPicPr>
          <p:nvPr/>
        </p:nvPicPr>
        <p:blipFill rotWithShape="1">
          <a:blip r:embed="rId3" cstate="print"/>
          <a:srcRect r="1" b="14586"/>
          <a:stretch/>
        </p:blipFill>
        <p:spPr>
          <a:xfrm rot="21480000">
            <a:off x="1137837" y="1003258"/>
            <a:ext cx="9916327" cy="4764396"/>
          </a:xfrm>
          <a:prstGeom prst="rect">
            <a:avLst/>
          </a:prstGeom>
        </p:spPr>
      </p:pic>
    </p:spTree>
    <p:extLst>
      <p:ext uri="{BB962C8B-B14F-4D97-AF65-F5344CB8AC3E}">
        <p14:creationId xmlns="" xmlns:p14="http://schemas.microsoft.com/office/powerpoint/2010/main" val="30353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8400">
              <a:srgbClr val="E9EBE8"/>
            </a:gs>
            <a:gs pos="62000">
              <a:srgbClr val="EFEFEF"/>
            </a:gs>
            <a:gs pos="52000">
              <a:srgbClr val="FEFEFE"/>
            </a:gs>
            <a:gs pos="91000">
              <a:schemeClr val="bg1">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72637A27-B731-4668-8F1E-4C862FD37F1C}"/>
              </a:ext>
            </a:extLst>
          </p:cNvPr>
          <p:cNvPicPr>
            <a:picLocks noChangeAspect="1"/>
          </p:cNvPicPr>
          <p:nvPr/>
        </p:nvPicPr>
        <p:blipFill rotWithShape="1">
          <a:blip r:embed="rId3" cstate="print"/>
          <a:srcRect l="16746"/>
          <a:stretch/>
        </p:blipFill>
        <p:spPr>
          <a:xfrm>
            <a:off x="7650867" y="0"/>
            <a:ext cx="4541133" cy="6918804"/>
          </a:xfrm>
          <a:prstGeom prst="rect">
            <a:avLst/>
          </a:prstGeom>
        </p:spPr>
      </p:pic>
      <p:sp>
        <p:nvSpPr>
          <p:cNvPr id="3" name="Rectángulo 2">
            <a:extLst>
              <a:ext uri="{FF2B5EF4-FFF2-40B4-BE49-F238E27FC236}">
                <a16:creationId xmlns="" xmlns:a16="http://schemas.microsoft.com/office/drawing/2014/main" id="{C22CF7FB-2F36-488D-AF28-D4DC0215896C}"/>
              </a:ext>
            </a:extLst>
          </p:cNvPr>
          <p:cNvSpPr/>
          <p:nvPr/>
        </p:nvSpPr>
        <p:spPr>
          <a:xfrm>
            <a:off x="171987" y="2190584"/>
            <a:ext cx="184731" cy="923330"/>
          </a:xfrm>
          <a:prstGeom prst="rect">
            <a:avLst/>
          </a:prstGeom>
        </p:spPr>
        <p:txBody>
          <a:bodyPr wrap="none">
            <a:spAutoFit/>
          </a:bodyPr>
          <a:lstStyle/>
          <a:p>
            <a:endParaRPr lang="es-ES" sz="5400" dirty="0">
              <a:solidFill>
                <a:schemeClr val="bg1"/>
              </a:solidFill>
            </a:endParaRPr>
          </a:p>
        </p:txBody>
      </p:sp>
      <p:sp>
        <p:nvSpPr>
          <p:cNvPr id="5" name="Rectángulo: esquinas redondeadas 4">
            <a:extLst>
              <a:ext uri="{FF2B5EF4-FFF2-40B4-BE49-F238E27FC236}">
                <a16:creationId xmlns="" xmlns:a16="http://schemas.microsoft.com/office/drawing/2014/main" id="{F43C1669-E605-4EAC-9470-6CCFAC26A34E}"/>
              </a:ext>
            </a:extLst>
          </p:cNvPr>
          <p:cNvSpPr/>
          <p:nvPr/>
        </p:nvSpPr>
        <p:spPr>
          <a:xfrm>
            <a:off x="354135" y="2925479"/>
            <a:ext cx="8847016" cy="3983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a:solidFill>
                  <a:srgbClr val="C00000"/>
                </a:solidFill>
                <a:effectLst>
                  <a:outerShdw blurRad="38100" dist="38100" dir="2700000" algn="tl">
                    <a:srgbClr val="000000">
                      <a:alpha val="43137"/>
                    </a:srgbClr>
                  </a:outerShdw>
                </a:effectLst>
              </a:rPr>
              <a:t>Analizar el </a:t>
            </a:r>
            <a:r>
              <a:rPr lang="es-ES" sz="3200" b="1" dirty="0">
                <a:solidFill>
                  <a:srgbClr val="C00000"/>
                </a:solidFill>
                <a:effectLst>
                  <a:outerShdw blurRad="38100" dist="38100" dir="2700000" algn="tl">
                    <a:srgbClr val="000000">
                      <a:alpha val="43137"/>
                    </a:srgbClr>
                  </a:outerShdw>
                </a:effectLst>
              </a:rPr>
              <a:t>registro de eventos adversos </a:t>
            </a:r>
            <a:r>
              <a:rPr lang="es-ES" sz="3200" dirty="0">
                <a:solidFill>
                  <a:srgbClr val="C00000"/>
                </a:solidFill>
                <a:effectLst>
                  <a:outerShdw blurRad="38100" dist="38100" dir="2700000" algn="tl">
                    <a:srgbClr val="000000">
                      <a:alpha val="43137"/>
                    </a:srgbClr>
                  </a:outerShdw>
                </a:effectLst>
              </a:rPr>
              <a:t>del año </a:t>
            </a:r>
            <a:r>
              <a:rPr lang="es-ES" sz="3200" b="1" dirty="0">
                <a:solidFill>
                  <a:srgbClr val="C00000"/>
                </a:solidFill>
                <a:effectLst>
                  <a:outerShdw blurRad="38100" dist="38100" dir="2700000" algn="tl">
                    <a:srgbClr val="000000">
                      <a:alpha val="43137"/>
                    </a:srgbClr>
                  </a:outerShdw>
                </a:effectLst>
              </a:rPr>
              <a:t>2018</a:t>
            </a:r>
            <a:r>
              <a:rPr lang="es-ES" sz="3200" dirty="0">
                <a:solidFill>
                  <a:srgbClr val="C00000"/>
                </a:solidFill>
                <a:effectLst>
                  <a:outerShdw blurRad="38100" dist="38100" dir="2700000" algn="tl">
                    <a:srgbClr val="000000">
                      <a:alpha val="43137"/>
                    </a:srgbClr>
                  </a:outerShdw>
                </a:effectLst>
              </a:rPr>
              <a:t> del Hospital Universitario Reina Sofía (</a:t>
            </a:r>
            <a:r>
              <a:rPr lang="es-ES" sz="3200" b="1" dirty="0">
                <a:solidFill>
                  <a:srgbClr val="C00000"/>
                </a:solidFill>
                <a:effectLst>
                  <a:outerShdw blurRad="38100" dist="38100" dir="2700000" algn="tl">
                    <a:srgbClr val="000000">
                      <a:alpha val="43137"/>
                    </a:srgbClr>
                  </a:outerShdw>
                </a:effectLst>
              </a:rPr>
              <a:t>578 registros</a:t>
            </a:r>
            <a:r>
              <a:rPr lang="es-ES" sz="3200" dirty="0">
                <a:solidFill>
                  <a:srgbClr val="C00000"/>
                </a:solidFill>
                <a:effectLst>
                  <a:outerShdw blurRad="38100" dist="38100" dir="2700000" algn="tl">
                    <a:srgbClr val="000000">
                      <a:alpha val="43137"/>
                    </a:srgbClr>
                  </a:outerShdw>
                </a:effectLst>
              </a:rPr>
              <a:t>) para identificar los incidentes relacionados con las Tecnologías de la Información Sanitarias (TIS) e identificar su origen.</a:t>
            </a:r>
          </a:p>
        </p:txBody>
      </p:sp>
      <p:sp>
        <p:nvSpPr>
          <p:cNvPr id="4" name="Rectángulo: esquinas redondeadas 3">
            <a:extLst>
              <a:ext uri="{FF2B5EF4-FFF2-40B4-BE49-F238E27FC236}">
                <a16:creationId xmlns="" xmlns:a16="http://schemas.microsoft.com/office/drawing/2014/main" id="{B09DF77D-1000-4608-969E-253068E972D7}"/>
              </a:ext>
            </a:extLst>
          </p:cNvPr>
          <p:cNvSpPr/>
          <p:nvPr/>
        </p:nvSpPr>
        <p:spPr>
          <a:xfrm>
            <a:off x="-183452" y="0"/>
            <a:ext cx="10494499" cy="92333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60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Objetivo</a:t>
            </a:r>
            <a:endParaRPr lang="es-ES" sz="600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9463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FA8FCEA2-A8EF-453A-A9E9-DA78639ECD6B}"/>
              </a:ext>
            </a:extLst>
          </p:cNvPr>
          <p:cNvSpPr/>
          <p:nvPr/>
        </p:nvSpPr>
        <p:spPr>
          <a:xfrm>
            <a:off x="1229063" y="1220495"/>
            <a:ext cx="4065537" cy="4170372"/>
          </a:xfrm>
          <a:prstGeom prst="rect">
            <a:avLst/>
          </a:prstGeom>
        </p:spPr>
        <p:txBody>
          <a:bodyPr wrap="none">
            <a:spAutoFit/>
          </a:bodyPr>
          <a:lstStyle/>
          <a:p>
            <a:r>
              <a:rPr lang="es-ES" sz="19900" dirty="0">
                <a:solidFill>
                  <a:srgbClr val="C00000"/>
                </a:solidFill>
                <a:latin typeface="Calibri" panose="020F0502020204030204" pitchFamily="34" charset="0"/>
                <a:ea typeface="Calibri" panose="020F0502020204030204" pitchFamily="34" charset="0"/>
                <a:cs typeface="Times New Roman" panose="02020603050405020304" pitchFamily="18" charset="0"/>
              </a:rPr>
              <a:t>574</a:t>
            </a:r>
          </a:p>
          <a:p>
            <a:pPr algn="ctr"/>
            <a:r>
              <a:rPr lang="es-ES" sz="6600" dirty="0">
                <a:solidFill>
                  <a:srgbClr val="C00000"/>
                </a:solidFill>
                <a:latin typeface="Calibri" panose="020F0502020204030204" pitchFamily="34" charset="0"/>
                <a:cs typeface="Times New Roman" panose="02020603050405020304" pitchFamily="18" charset="0"/>
              </a:rPr>
              <a:t>Registros</a:t>
            </a:r>
            <a:endParaRPr lang="es-ES" sz="16600" dirty="0">
              <a:solidFill>
                <a:srgbClr val="C00000"/>
              </a:solidFill>
            </a:endParaRPr>
          </a:p>
        </p:txBody>
      </p:sp>
      <p:pic>
        <p:nvPicPr>
          <p:cNvPr id="6146" name="Picture 2" descr="Resultado de imagen de revision por pares">
            <a:extLst>
              <a:ext uri="{FF2B5EF4-FFF2-40B4-BE49-F238E27FC236}">
                <a16:creationId xmlns="" xmlns:a16="http://schemas.microsoft.com/office/drawing/2014/main" id="{6E39331D-EB2F-4F13-9EB6-D3FFC88B77E4}"/>
              </a:ext>
            </a:extLst>
          </p:cNvPr>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 xmlns:a14="http://schemas.microsoft.com/office/drawing/2010/main" val="0"/>
              </a:ext>
            </a:extLst>
          </a:blip>
          <a:srcRect r="34542"/>
          <a:stretch/>
        </p:blipFill>
        <p:spPr bwMode="auto">
          <a:xfrm>
            <a:off x="7886524" y="726559"/>
            <a:ext cx="4065537" cy="621095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ángulo: esquinas redondeadas 3">
            <a:extLst>
              <a:ext uri="{FF2B5EF4-FFF2-40B4-BE49-F238E27FC236}">
                <a16:creationId xmlns="" xmlns:a16="http://schemas.microsoft.com/office/drawing/2014/main" id="{EDF4D613-4804-45DA-B97D-11CAA01816AE}"/>
              </a:ext>
            </a:extLst>
          </p:cNvPr>
          <p:cNvSpPr/>
          <p:nvPr/>
        </p:nvSpPr>
        <p:spPr>
          <a:xfrm>
            <a:off x="-183452" y="0"/>
            <a:ext cx="10494499" cy="92333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6000" b="1"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Método</a:t>
            </a:r>
            <a:endParaRPr lang="es-ES" sz="60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178486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D34A9D11662774EBFB4F2CF3D75729F" ma:contentTypeVersion="8" ma:contentTypeDescription="Crear nuevo documento." ma:contentTypeScope="" ma:versionID="57e98c1f15b8319feebb069ff383fea6">
  <xsd:schema xmlns:xsd="http://www.w3.org/2001/XMLSchema" xmlns:xs="http://www.w3.org/2001/XMLSchema" xmlns:p="http://schemas.microsoft.com/office/2006/metadata/properties" xmlns:ns2="fc398537-77ca-4043-8fcf-d68f71b0d001" targetNamespace="http://schemas.microsoft.com/office/2006/metadata/properties" ma:root="true" ma:fieldsID="6c91eeff5579db3a7031962f499531e8" ns2:_="">
    <xsd:import namespace="fc398537-77ca-4043-8fcf-d68f71b0d0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98537-77ca-4043-8fcf-d68f71b0d00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B3ACE-D95F-4467-9AF7-A4277D53F122}">
  <ds:schemaRefs>
    <ds:schemaRef ds:uri="http://www.w3.org/XML/1998/namespace"/>
    <ds:schemaRef ds:uri="http://schemas.microsoft.com/office/2006/documentManagement/types"/>
    <ds:schemaRef ds:uri="http://purl.org/dc/dcmitype/"/>
    <ds:schemaRef ds:uri="fc398537-77ca-4043-8fcf-d68f71b0d001"/>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32AF6CB-892A-4903-84C3-6A00CD67FF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398537-77ca-4043-8fcf-d68f71b0d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C0DA1C-799A-49E3-B76C-A18C29F36F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1212</TotalTime>
  <Words>2998</Words>
  <Application>Microsoft Office PowerPoint</Application>
  <PresentationFormat>Personalizado</PresentationFormat>
  <Paragraphs>208</Paragraphs>
  <Slides>31</Slides>
  <Notes>28</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del impacto de las tecnologías de la información en la seguridad del paciente en el Hospital Universitario Reina Sofía</dc:title>
  <dc:creator>Manuel Gimbert Rio</dc:creator>
  <cp:lastModifiedBy>Elvira Eva Moreno Campoy</cp:lastModifiedBy>
  <cp:revision>3</cp:revision>
  <dcterms:created xsi:type="dcterms:W3CDTF">2019-09-19T18:58:29Z</dcterms:created>
  <dcterms:modified xsi:type="dcterms:W3CDTF">2020-09-10T08:12:51Z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0x0101004D34A9D11662774EBFB4F2CF3D75729F</vt:lpwstr>
  </property>
</Properties>
</file>